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26" r:id="rId3"/>
    <p:sldId id="327" r:id="rId4"/>
    <p:sldId id="328" r:id="rId5"/>
    <p:sldId id="317" r:id="rId6"/>
    <p:sldId id="335" r:id="rId7"/>
    <p:sldId id="321" r:id="rId8"/>
    <p:sldId id="329" r:id="rId9"/>
    <p:sldId id="331" r:id="rId10"/>
    <p:sldId id="334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452A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13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B470-78EB-4641-8689-591AFB4B5CAF}" type="datetimeFigureOut">
              <a:rPr lang="en-US" smtClean="0"/>
              <a:t>11/25/15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AE408-4660-476F-B180-316FFECE2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85750"/>
            <a:ext cx="8153400" cy="6032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dirty="0" smtClean="0">
              <a:solidFill>
                <a:srgbClr val="C00000"/>
              </a:solidFill>
              <a:latin typeface="Calisto MT" pitchFamily="18" charset="0"/>
            </a:endParaRPr>
          </a:p>
          <a:p>
            <a:pPr algn="ctr"/>
            <a:endParaRPr lang="en-US" sz="3600" dirty="0">
              <a:solidFill>
                <a:srgbClr val="C00000"/>
              </a:solidFill>
              <a:latin typeface="Calisto MT" pitchFamily="18" charset="0"/>
            </a:endParaRPr>
          </a:p>
          <a:p>
            <a:pPr algn="ctr"/>
            <a:r>
              <a:rPr lang="en-US" sz="5400" dirty="0" smtClean="0">
                <a:latin typeface="Myriad Pro"/>
                <a:cs typeface="Myriad Pro"/>
              </a:rPr>
              <a:t>Joining </a:t>
            </a:r>
            <a:r>
              <a:rPr lang="en-US" sz="5400" dirty="0" smtClean="0">
                <a:latin typeface="Myriad Pro"/>
                <a:cs typeface="Myriad Pro"/>
              </a:rPr>
              <a:t>His </a:t>
            </a:r>
            <a:r>
              <a:rPr lang="en-US" sz="5400" dirty="0" smtClean="0">
                <a:latin typeface="Myriad Pro"/>
                <a:cs typeface="Myriad Pro"/>
              </a:rPr>
              <a:t>Mission</a:t>
            </a:r>
          </a:p>
          <a:p>
            <a:pPr algn="ctr"/>
            <a:r>
              <a:rPr lang="en-US" sz="4000" dirty="0">
                <a:latin typeface="Myriad Pro"/>
                <a:cs typeface="Myriad Pro"/>
              </a:rPr>
              <a:t>Luke 24:36-</a:t>
            </a:r>
            <a:r>
              <a:rPr lang="en-US" sz="4000" dirty="0" smtClean="0">
                <a:latin typeface="Myriad Pro"/>
                <a:cs typeface="Myriad Pro"/>
              </a:rPr>
              <a:t>53</a:t>
            </a:r>
          </a:p>
          <a:p>
            <a:pPr algn="ctr"/>
            <a:endParaRPr lang="en-US" sz="4000" dirty="0">
              <a:latin typeface="Calisto MT" pitchFamily="18" charset="0"/>
            </a:endParaRPr>
          </a:p>
          <a:p>
            <a:pPr algn="ctr"/>
            <a:r>
              <a:rPr lang="en-US" sz="3600" dirty="0" smtClean="0">
                <a:latin typeface="Calisto MT" pitchFamily="18" charset="0"/>
              </a:rPr>
              <a:t>Matt </a:t>
            </a:r>
            <a:r>
              <a:rPr lang="en-US" sz="3600" dirty="0" err="1" smtClean="0">
                <a:latin typeface="Calisto MT" pitchFamily="18" charset="0"/>
              </a:rPr>
              <a:t>Soper</a:t>
            </a:r>
            <a:endParaRPr lang="en-US" sz="3600" dirty="0" smtClean="0">
              <a:latin typeface="Calisto MT" pitchFamily="18" charset="0"/>
            </a:endParaRPr>
          </a:p>
          <a:p>
            <a:endParaRPr lang="en-US" sz="3600" dirty="0">
              <a:solidFill>
                <a:srgbClr val="C00000"/>
              </a:solidFill>
              <a:latin typeface="Calisto MT" pitchFamily="18" charset="0"/>
            </a:endParaRPr>
          </a:p>
          <a:p>
            <a:endParaRPr lang="en-US" sz="3600" dirty="0" smtClean="0">
              <a:solidFill>
                <a:srgbClr val="C00000"/>
              </a:solidFill>
              <a:latin typeface="Calisto MT" pitchFamily="18" charset="0"/>
            </a:endParaRPr>
          </a:p>
          <a:p>
            <a:endParaRPr lang="en-US" sz="3600" dirty="0">
              <a:solidFill>
                <a:srgbClr val="C00000"/>
              </a:solidFill>
              <a:latin typeface="Calisto MT" pitchFamily="18" charset="0"/>
            </a:endParaRPr>
          </a:p>
          <a:p>
            <a:pPr algn="ctr"/>
            <a:r>
              <a:rPr lang="en-US" sz="3600" dirty="0" smtClean="0">
                <a:uFill>
                  <a:solidFill>
                    <a:srgbClr val="C00000"/>
                  </a:solidFill>
                </a:uFill>
                <a:latin typeface="Calisto MT" pitchFamily="18" charset="0"/>
              </a:rPr>
              <a:t>	</a:t>
            </a:r>
            <a:endParaRPr lang="en-US" sz="3600" dirty="0">
              <a:uFill>
                <a:solidFill>
                  <a:srgbClr val="C00000"/>
                </a:solidFill>
              </a:u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271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28651"/>
            <a:ext cx="8001000" cy="299442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baseline="30000" dirty="0" smtClean="0"/>
              <a:t>	</a:t>
            </a:r>
            <a:r>
              <a:rPr lang="en-US" sz="6000" dirty="0" smtClean="0"/>
              <a:t>Joining Jesus in his mission is </a:t>
            </a:r>
            <a:r>
              <a:rPr lang="en-US" sz="6000" u="sng" dirty="0" smtClean="0">
                <a:solidFill>
                  <a:srgbClr val="C00000"/>
                </a:solidFill>
              </a:rPr>
              <a:t>worth it</a:t>
            </a:r>
            <a:r>
              <a:rPr lang="en-US" sz="6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615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50"/>
            <a:ext cx="81534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dirty="0" smtClean="0">
              <a:solidFill>
                <a:srgbClr val="C00000"/>
              </a:solidFill>
              <a:latin typeface="Calisto MT" pitchFamily="18" charset="0"/>
            </a:endParaRPr>
          </a:p>
          <a:p>
            <a:r>
              <a:rPr lang="en-US" sz="3600" baseline="30000" dirty="0" smtClean="0"/>
              <a:t>	36</a:t>
            </a:r>
            <a:r>
              <a:rPr lang="en-US" sz="3600" baseline="30000" dirty="0"/>
              <a:t> </a:t>
            </a:r>
            <a:r>
              <a:rPr lang="en-US" sz="3600" dirty="0"/>
              <a:t>While they were talking about this, Jesus himself stood among them and said to them, “</a:t>
            </a:r>
            <a:r>
              <a:rPr lang="en-US" sz="3600" u="sng" dirty="0"/>
              <a:t>Peace be with you</a:t>
            </a:r>
            <a:r>
              <a:rPr lang="en-US" sz="3600" dirty="0" smtClean="0"/>
              <a:t>.”</a:t>
            </a:r>
            <a:r>
              <a:rPr lang="en-US" sz="3600" baseline="30000" dirty="0" smtClean="0"/>
              <a:t>37</a:t>
            </a:r>
            <a:r>
              <a:rPr lang="en-US" sz="3600" baseline="30000" dirty="0"/>
              <a:t> </a:t>
            </a:r>
            <a:r>
              <a:rPr lang="en-US" sz="3600" dirty="0"/>
              <a:t>They were </a:t>
            </a:r>
            <a:r>
              <a:rPr lang="en-US" sz="3600" u="sng" dirty="0"/>
              <a:t>startled and terrified</a:t>
            </a:r>
            <a:r>
              <a:rPr lang="en-US" sz="3600" dirty="0"/>
              <a:t>, and thought that they were seeing a ghost.</a:t>
            </a:r>
            <a:endParaRPr lang="en-US" sz="3600" dirty="0">
              <a:solidFill>
                <a:srgbClr val="C00000"/>
              </a:solidFill>
              <a:latin typeface="Calisto MT" pitchFamily="18" charset="0"/>
            </a:endParaRPr>
          </a:p>
          <a:p>
            <a:endParaRPr lang="en-US" sz="3600" dirty="0" smtClean="0">
              <a:solidFill>
                <a:srgbClr val="C00000"/>
              </a:solidFill>
              <a:latin typeface="Calisto MT" pitchFamily="18" charset="0"/>
            </a:endParaRPr>
          </a:p>
          <a:p>
            <a:endParaRPr lang="en-US" sz="3600" dirty="0">
              <a:solidFill>
                <a:srgbClr val="C00000"/>
              </a:solidFill>
              <a:latin typeface="Calisto MT" pitchFamily="18" charset="0"/>
            </a:endParaRPr>
          </a:p>
          <a:p>
            <a:pPr algn="ctr"/>
            <a:r>
              <a:rPr lang="en-US" sz="3600" dirty="0" smtClean="0">
                <a:uFill>
                  <a:solidFill>
                    <a:srgbClr val="C00000"/>
                  </a:solidFill>
                </a:uFill>
                <a:latin typeface="Calisto MT" pitchFamily="18" charset="0"/>
              </a:rPr>
              <a:t>	</a:t>
            </a:r>
            <a:endParaRPr lang="en-US" sz="3600" dirty="0">
              <a:uFill>
                <a:solidFill>
                  <a:srgbClr val="C00000"/>
                </a:solidFill>
              </a:u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3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50"/>
            <a:ext cx="81534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dirty="0" smtClean="0">
              <a:solidFill>
                <a:srgbClr val="C00000"/>
              </a:solidFill>
              <a:latin typeface="Calisto MT" pitchFamily="18" charset="0"/>
            </a:endParaRPr>
          </a:p>
          <a:p>
            <a:r>
              <a:rPr lang="en-US" sz="3600" baseline="30000" dirty="0"/>
              <a:t>	38 </a:t>
            </a:r>
            <a:r>
              <a:rPr lang="en-US" sz="3600" dirty="0"/>
              <a:t>He said to them, “Why are you </a:t>
            </a:r>
            <a:r>
              <a:rPr lang="en-US" sz="3600" u="sng" dirty="0"/>
              <a:t>frightened</a:t>
            </a:r>
            <a:r>
              <a:rPr lang="en-US" sz="3600" dirty="0"/>
              <a:t>, and why do </a:t>
            </a:r>
            <a:r>
              <a:rPr lang="en-US" sz="3600" u="sng" dirty="0"/>
              <a:t>doubts arise </a:t>
            </a:r>
            <a:r>
              <a:rPr lang="en-US" sz="3600" dirty="0"/>
              <a:t>in your hearts? </a:t>
            </a:r>
            <a:r>
              <a:rPr lang="en-US" sz="3600" baseline="30000" dirty="0"/>
              <a:t>39 </a:t>
            </a:r>
            <a:r>
              <a:rPr lang="en-US" sz="3600" dirty="0"/>
              <a:t>Look at my hands and my feet; see that it is I myself. Touch me and see; for a ghost does not have flesh and bones as you see that I have.” </a:t>
            </a:r>
            <a:endParaRPr lang="en-US" sz="3600" dirty="0" smtClean="0">
              <a:solidFill>
                <a:srgbClr val="C00000"/>
              </a:solidFill>
              <a:latin typeface="Calisto MT" pitchFamily="18" charset="0"/>
            </a:endParaRPr>
          </a:p>
          <a:p>
            <a:endParaRPr lang="en-US" sz="3600" dirty="0">
              <a:solidFill>
                <a:srgbClr val="C00000"/>
              </a:solidFill>
              <a:latin typeface="Calisto MT" pitchFamily="18" charset="0"/>
            </a:endParaRPr>
          </a:p>
          <a:p>
            <a:pPr algn="ctr"/>
            <a:r>
              <a:rPr lang="en-US" sz="3600" dirty="0" smtClean="0">
                <a:uFill>
                  <a:solidFill>
                    <a:srgbClr val="C00000"/>
                  </a:solidFill>
                </a:uFill>
                <a:latin typeface="Calisto MT" pitchFamily="18" charset="0"/>
              </a:rPr>
              <a:t>	</a:t>
            </a:r>
            <a:endParaRPr lang="en-US" sz="3600" dirty="0">
              <a:uFill>
                <a:solidFill>
                  <a:srgbClr val="C00000"/>
                </a:solidFill>
              </a:u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4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50"/>
            <a:ext cx="81534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dirty="0" smtClean="0">
              <a:solidFill>
                <a:srgbClr val="C00000"/>
              </a:solidFill>
              <a:latin typeface="Calisto MT" pitchFamily="18" charset="0"/>
            </a:endParaRPr>
          </a:p>
          <a:p>
            <a:r>
              <a:rPr lang="en-US" sz="3600" baseline="30000" dirty="0"/>
              <a:t>	40 </a:t>
            </a:r>
            <a:r>
              <a:rPr lang="en-US" sz="3600" dirty="0"/>
              <a:t>And when he had said this, he showed them his hands and his </a:t>
            </a:r>
            <a:r>
              <a:rPr lang="en-US" sz="3600" dirty="0" smtClean="0"/>
              <a:t>feet.</a:t>
            </a:r>
            <a:r>
              <a:rPr lang="en-US" sz="3600" baseline="30000" dirty="0"/>
              <a:t> </a:t>
            </a:r>
            <a:r>
              <a:rPr lang="en-US" sz="3600" baseline="30000" dirty="0" smtClean="0"/>
              <a:t>41</a:t>
            </a:r>
            <a:r>
              <a:rPr lang="en-US" sz="3600" baseline="30000" dirty="0"/>
              <a:t> </a:t>
            </a:r>
            <a:r>
              <a:rPr lang="en-US" sz="3600" u="sng" dirty="0"/>
              <a:t>While in their joy they were disbelieving and still wondering</a:t>
            </a:r>
            <a:r>
              <a:rPr lang="en-US" sz="3600" dirty="0"/>
              <a:t>, he said to them, “</a:t>
            </a:r>
            <a:r>
              <a:rPr lang="en-US" sz="3600" u="sng" dirty="0"/>
              <a:t>Have you anything here to eat</a:t>
            </a:r>
            <a:r>
              <a:rPr lang="en-US" sz="3600" dirty="0"/>
              <a:t>?” </a:t>
            </a:r>
            <a:r>
              <a:rPr lang="en-US" sz="3600" baseline="30000" dirty="0"/>
              <a:t>42 </a:t>
            </a:r>
            <a:r>
              <a:rPr lang="en-US" sz="3600" dirty="0"/>
              <a:t>They gave him a piece of broiled fish, </a:t>
            </a:r>
            <a:r>
              <a:rPr lang="en-US" sz="3600" baseline="30000" dirty="0"/>
              <a:t>43 </a:t>
            </a:r>
            <a:r>
              <a:rPr lang="en-US" sz="3600" dirty="0"/>
              <a:t>and he took it and ate in their presence.</a:t>
            </a:r>
            <a:endParaRPr lang="en-US" sz="3600" dirty="0">
              <a:latin typeface="Calisto MT" pitchFamily="18" charset="0"/>
            </a:endParaRPr>
          </a:p>
          <a:p>
            <a:pPr algn="ctr"/>
            <a:r>
              <a:rPr lang="en-US" sz="3600" dirty="0" smtClean="0">
                <a:uFill>
                  <a:solidFill>
                    <a:srgbClr val="C00000"/>
                  </a:solidFill>
                </a:uFill>
                <a:latin typeface="Calisto MT" pitchFamily="18" charset="0"/>
              </a:rPr>
              <a:t>	</a:t>
            </a:r>
            <a:endParaRPr lang="en-US" sz="3600" dirty="0">
              <a:uFill>
                <a:solidFill>
                  <a:srgbClr val="C00000"/>
                </a:solidFill>
              </a:u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0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8601"/>
            <a:ext cx="8001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aseline="30000" dirty="0" smtClean="0"/>
              <a:t>	44</a:t>
            </a:r>
            <a:r>
              <a:rPr lang="en-US" sz="3400" baseline="30000" dirty="0"/>
              <a:t> </a:t>
            </a:r>
            <a:r>
              <a:rPr lang="en-US" sz="3400" dirty="0"/>
              <a:t>Then he said to them, “These are my words that I spoke to you while I was still with you—that everything written about me in the law of Moses, the prophets, and the psalms must be fulfilled.</a:t>
            </a:r>
            <a:r>
              <a:rPr lang="en-US" sz="3400" dirty="0" smtClean="0"/>
              <a:t>”</a:t>
            </a:r>
            <a:r>
              <a:rPr lang="en-US" sz="3400" baseline="30000" dirty="0"/>
              <a:t> 45 </a:t>
            </a:r>
            <a:r>
              <a:rPr lang="en-US" sz="3400" dirty="0"/>
              <a:t>Then he opened their minds to </a:t>
            </a:r>
            <a:r>
              <a:rPr lang="en-US" sz="3400" u="sng" dirty="0"/>
              <a:t>understand the scriptures</a:t>
            </a:r>
            <a:r>
              <a:rPr lang="en-US" sz="3400" dirty="0"/>
              <a:t>,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47932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8601"/>
            <a:ext cx="8001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aseline="30000" dirty="0" smtClean="0"/>
              <a:t>	</a:t>
            </a:r>
            <a:r>
              <a:rPr lang="en-US" sz="3400" baseline="30000" dirty="0" smtClean="0"/>
              <a:t>46</a:t>
            </a:r>
            <a:r>
              <a:rPr lang="en-US" sz="3400" baseline="30000" dirty="0"/>
              <a:t> </a:t>
            </a:r>
            <a:r>
              <a:rPr lang="en-US" sz="3400" dirty="0"/>
              <a:t>and he said to them, “Thus it is written, that the </a:t>
            </a:r>
            <a:r>
              <a:rPr lang="en-US" sz="3400" dirty="0" smtClean="0"/>
              <a:t>Messiah</a:t>
            </a:r>
            <a:r>
              <a:rPr lang="en-US" sz="3400" baseline="30000" dirty="0"/>
              <a:t> </a:t>
            </a:r>
            <a:r>
              <a:rPr lang="en-US" sz="3400" dirty="0" smtClean="0"/>
              <a:t>is </a:t>
            </a:r>
            <a:r>
              <a:rPr lang="en-US" sz="3400" dirty="0"/>
              <a:t>to suffer and to rise from the dead on the third day, </a:t>
            </a:r>
            <a:r>
              <a:rPr lang="en-US" sz="3400" baseline="30000" dirty="0"/>
              <a:t>47 </a:t>
            </a:r>
            <a:r>
              <a:rPr lang="en-US" sz="3400" dirty="0"/>
              <a:t>and that </a:t>
            </a:r>
            <a:r>
              <a:rPr lang="en-US" sz="3400" u="sng" dirty="0"/>
              <a:t>repentance and forgiveness of sins</a:t>
            </a:r>
            <a:r>
              <a:rPr lang="en-US" sz="3400" dirty="0"/>
              <a:t> is to be </a:t>
            </a:r>
            <a:r>
              <a:rPr lang="en-US" sz="3400" u="sng" dirty="0"/>
              <a:t>proclaimed in his name </a:t>
            </a:r>
            <a:r>
              <a:rPr lang="en-US" sz="3400" dirty="0"/>
              <a:t>to all nations, beginning from Jerusalem</a:t>
            </a:r>
          </a:p>
        </p:txBody>
      </p:sp>
    </p:spTree>
    <p:extLst>
      <p:ext uri="{BB962C8B-B14F-4D97-AF65-F5344CB8AC3E}">
        <p14:creationId xmlns:p14="http://schemas.microsoft.com/office/powerpoint/2010/main" val="377948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457200"/>
            <a:ext cx="7467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aseline="30000" dirty="0" smtClean="0"/>
              <a:t>	48</a:t>
            </a:r>
            <a:r>
              <a:rPr lang="en-US" sz="3600" baseline="30000" dirty="0"/>
              <a:t> </a:t>
            </a:r>
            <a:r>
              <a:rPr lang="en-US" sz="3600" u="sng" dirty="0"/>
              <a:t>You are </a:t>
            </a:r>
            <a:r>
              <a:rPr lang="en-US" sz="3600" u="sng" dirty="0" smtClean="0"/>
              <a:t>witnesses </a:t>
            </a:r>
            <a:r>
              <a:rPr lang="en-US" sz="3600" dirty="0"/>
              <a:t>of these things. </a:t>
            </a:r>
            <a:r>
              <a:rPr lang="en-US" sz="3600" baseline="30000" dirty="0"/>
              <a:t>49 </a:t>
            </a:r>
            <a:r>
              <a:rPr lang="en-US" sz="3600" dirty="0"/>
              <a:t>And see, </a:t>
            </a:r>
            <a:r>
              <a:rPr lang="en-US" sz="3600" u="sng" dirty="0"/>
              <a:t>I am sending upon you what my Father promised</a:t>
            </a:r>
            <a:r>
              <a:rPr lang="en-US" sz="3600" dirty="0"/>
              <a:t>; so </a:t>
            </a:r>
            <a:r>
              <a:rPr lang="en-US" sz="3600" u="sng" dirty="0"/>
              <a:t>stay here in the city until you have been clothed with power from on high</a:t>
            </a:r>
          </a:p>
        </p:txBody>
      </p:sp>
    </p:spTree>
    <p:extLst>
      <p:ext uri="{BB962C8B-B14F-4D97-AF65-F5344CB8AC3E}">
        <p14:creationId xmlns:p14="http://schemas.microsoft.com/office/powerpoint/2010/main" val="54689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28650"/>
            <a:ext cx="8153400" cy="40766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aseline="30000" dirty="0" smtClean="0"/>
              <a:t>	</a:t>
            </a:r>
            <a:r>
              <a:rPr lang="en-US" sz="7000" baseline="30000" dirty="0" smtClean="0"/>
              <a:t>50</a:t>
            </a:r>
            <a:r>
              <a:rPr lang="en-US" sz="7000" baseline="30000" dirty="0"/>
              <a:t> </a:t>
            </a:r>
            <a:r>
              <a:rPr lang="en-US" sz="7000" dirty="0"/>
              <a:t>Then </a:t>
            </a:r>
            <a:r>
              <a:rPr lang="en-US" sz="7000" dirty="0" smtClean="0"/>
              <a:t>Jesus </a:t>
            </a:r>
            <a:r>
              <a:rPr lang="en-US" sz="7000" dirty="0"/>
              <a:t>led them out as far as Bethany, and, </a:t>
            </a:r>
            <a:r>
              <a:rPr lang="en-US" sz="7000" u="sng" dirty="0"/>
              <a:t>lifting up his hands</a:t>
            </a:r>
            <a:r>
              <a:rPr lang="en-US" sz="7000" dirty="0"/>
              <a:t>, </a:t>
            </a:r>
            <a:r>
              <a:rPr lang="en-US" sz="7000" u="sng" dirty="0"/>
              <a:t>he blessed them</a:t>
            </a:r>
            <a:r>
              <a:rPr lang="en-US" sz="7000" dirty="0"/>
              <a:t>. </a:t>
            </a:r>
            <a:r>
              <a:rPr lang="en-US" sz="7000" baseline="30000" dirty="0"/>
              <a:t>51 </a:t>
            </a:r>
            <a:r>
              <a:rPr lang="en-US" sz="7000" dirty="0"/>
              <a:t>While he was blessing them, he withdrew from them and was carried up into </a:t>
            </a:r>
            <a:r>
              <a:rPr lang="en-US" sz="7000" dirty="0" smtClean="0"/>
              <a:t>heaven.</a:t>
            </a:r>
            <a:r>
              <a:rPr lang="en-US" sz="7000" baseline="30000" dirty="0" smtClean="0"/>
              <a:t>52</a:t>
            </a:r>
            <a:r>
              <a:rPr lang="en-US" sz="7000" baseline="30000" dirty="0"/>
              <a:t> </a:t>
            </a:r>
            <a:r>
              <a:rPr lang="en-US" sz="7000" u="sng" dirty="0"/>
              <a:t>And they worshiped him, </a:t>
            </a:r>
            <a:r>
              <a:rPr lang="en-US" sz="7000" u="sng" dirty="0" smtClean="0"/>
              <a:t>and</a:t>
            </a:r>
            <a:r>
              <a:rPr lang="en-US" sz="7000" u="sng" baseline="30000" dirty="0"/>
              <a:t> </a:t>
            </a:r>
            <a:r>
              <a:rPr lang="en-US" sz="7000" u="sng" dirty="0" smtClean="0"/>
              <a:t>returned </a:t>
            </a:r>
            <a:r>
              <a:rPr lang="en-US" sz="7000" u="sng" dirty="0"/>
              <a:t>to Jerusalem with great joy; </a:t>
            </a:r>
            <a:r>
              <a:rPr lang="en-US" sz="7000" u="sng" baseline="30000" dirty="0"/>
              <a:t>53 </a:t>
            </a:r>
            <a:r>
              <a:rPr lang="en-US" sz="7000" u="sng" dirty="0"/>
              <a:t>and they were continually in the temple blessing God</a:t>
            </a:r>
            <a:r>
              <a:rPr lang="en-US" sz="7000" dirty="0" smtClean="0"/>
              <a:t>.</a:t>
            </a: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315537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28651"/>
            <a:ext cx="8001000" cy="299442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baseline="30000" dirty="0" smtClean="0"/>
              <a:t>	</a:t>
            </a:r>
            <a:r>
              <a:rPr lang="en-US" sz="6000" dirty="0" smtClean="0"/>
              <a:t>Joining Jesus in his mission is </a:t>
            </a:r>
            <a:r>
              <a:rPr lang="en-US" sz="6000" u="sng" dirty="0" smtClean="0">
                <a:solidFill>
                  <a:srgbClr val="C00000"/>
                </a:solidFill>
              </a:rPr>
              <a:t>unsettling</a:t>
            </a:r>
            <a:r>
              <a:rPr lang="en-US" sz="6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2269068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1022</TotalTime>
  <Words>11</Words>
  <Application>Microsoft Macintosh PowerPoint</Application>
  <PresentationFormat>On-screen Show (16:9)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Houston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Debbie</dc:creator>
  <cp:lastModifiedBy>Tiri Faraone</cp:lastModifiedBy>
  <cp:revision>64</cp:revision>
  <dcterms:created xsi:type="dcterms:W3CDTF">2013-01-03T17:30:35Z</dcterms:created>
  <dcterms:modified xsi:type="dcterms:W3CDTF">2015-11-25T16:49:03Z</dcterms:modified>
</cp:coreProperties>
</file>