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84" r:id="rId2"/>
    <p:sldId id="256" r:id="rId3"/>
    <p:sldId id="285" r:id="rId4"/>
    <p:sldId id="286" r:id="rId5"/>
    <p:sldId id="287" r:id="rId6"/>
    <p:sldId id="288" r:id="rId7"/>
    <p:sldId id="275" r:id="rId8"/>
    <p:sldId id="289" r:id="rId9"/>
    <p:sldId id="290" r:id="rId10"/>
    <p:sldId id="291" r:id="rId11"/>
    <p:sldId id="292" r:id="rId12"/>
    <p:sldId id="262" r:id="rId13"/>
    <p:sldId id="263" r:id="rId14"/>
    <p:sldId id="264" r:id="rId15"/>
    <p:sldId id="276" r:id="rId16"/>
    <p:sldId id="265" r:id="rId17"/>
    <p:sldId id="267" r:id="rId18"/>
    <p:sldId id="280" r:id="rId19"/>
    <p:sldId id="268" r:id="rId20"/>
    <p:sldId id="277" r:id="rId21"/>
    <p:sldId id="269" r:id="rId22"/>
    <p:sldId id="270" r:id="rId23"/>
    <p:sldId id="271" r:id="rId24"/>
    <p:sldId id="293" r:id="rId25"/>
    <p:sldId id="279" r:id="rId26"/>
    <p:sldId id="281" r:id="rId27"/>
    <p:sldId id="282" r:id="rId2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1288" y="-9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0"/>
            <a:ext cx="7848600" cy="1445419"/>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2628900"/>
            <a:ext cx="6400800" cy="131445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E081A1-110E-43BB-B484-90026F1060BA}"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687EB-4934-4BE7-9EC9-20BE0922DE0B}" type="slidenum">
              <a:rPr lang="en-US" smtClean="0"/>
              <a:pPr/>
              <a:t>‹#›</a:t>
            </a:fld>
            <a:endParaRPr lang="en-US"/>
          </a:p>
        </p:txBody>
      </p:sp>
      <p:cxnSp>
        <p:nvCxnSpPr>
          <p:cNvPr id="8" name="Straight Connector 7"/>
          <p:cNvCxnSpPr/>
          <p:nvPr/>
        </p:nvCxnSpPr>
        <p:spPr>
          <a:xfrm>
            <a:off x="685800" y="2548890"/>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081A1-110E-43BB-B484-90026F1060BA}"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687EB-4934-4BE7-9EC9-20BE0922DE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E081A1-110E-43BB-B484-90026F1060BA}"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687EB-4934-4BE7-9EC9-20BE0922DE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081A1-110E-43BB-B484-90026F1060BA}"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687EB-4934-4BE7-9EC9-20BE0922DE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1771651"/>
            <a:ext cx="7772400" cy="1650206"/>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470149"/>
            <a:ext cx="7772400" cy="1125140"/>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E081A1-110E-43BB-B484-90026F1060BA}"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687EB-4934-4BE7-9EC9-20BE0922DE0B}" type="slidenum">
              <a:rPr lang="en-US" smtClean="0"/>
              <a:pPr/>
              <a:t>‹#›</a:t>
            </a:fld>
            <a:endParaRPr lang="en-US"/>
          </a:p>
        </p:txBody>
      </p:sp>
      <p:cxnSp>
        <p:nvCxnSpPr>
          <p:cNvPr id="7" name="Straight Connector 6"/>
          <p:cNvCxnSpPr/>
          <p:nvPr/>
        </p:nvCxnSpPr>
        <p:spPr>
          <a:xfrm>
            <a:off x="731520" y="3449574"/>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E081A1-110E-43BB-B484-90026F1060BA}" type="datetimeFigureOut">
              <a:rPr lang="en-US" smtClean="0"/>
              <a:pPr/>
              <a:t>9/5/13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687EB-4934-4BE7-9EC9-20BE0922DE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E081A1-110E-43BB-B484-90026F1060BA}" type="datetimeFigureOut">
              <a:rPr lang="en-US" smtClean="0"/>
              <a:pPr/>
              <a:t>9/5/13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7687EB-4934-4BE7-9EC9-20BE0922DE0B}" type="slidenum">
              <a:rPr lang="en-US" smtClean="0"/>
              <a:pPr/>
              <a:t>‹#›</a:t>
            </a:fld>
            <a:endParaRPr lang="en-US"/>
          </a:p>
        </p:txBody>
      </p:sp>
      <p:cxnSp>
        <p:nvCxnSpPr>
          <p:cNvPr id="11" name="Straight Connector 10"/>
          <p:cNvCxnSpPr/>
          <p:nvPr/>
        </p:nvCxnSpPr>
        <p:spPr>
          <a:xfrm rot="5400000">
            <a:off x="2806462" y="3034268"/>
            <a:ext cx="353187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E081A1-110E-43BB-B484-90026F1060BA}" type="datetimeFigureOut">
              <a:rPr lang="en-US" smtClean="0"/>
              <a:pPr/>
              <a:t>9/5/13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7687EB-4934-4BE7-9EC9-20BE0922DE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E081A1-110E-43BB-B484-90026F1060BA}" type="datetimeFigureOut">
              <a:rPr lang="en-US" smtClean="0"/>
              <a:pPr/>
              <a:t>9/5/13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687EB-4934-4BE7-9EC9-20BE0922DE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060"/>
            <a:ext cx="2139696" cy="946404"/>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594060"/>
            <a:ext cx="5715000" cy="41833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597915"/>
            <a:ext cx="2139696" cy="31827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E081A1-110E-43BB-B484-90026F1060BA}" type="datetimeFigureOut">
              <a:rPr lang="en-US" smtClean="0"/>
              <a:pPr/>
              <a:t>9/5/13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687EB-4934-4BE7-9EC9-20BE0922DE0B}" type="slidenum">
              <a:rPr lang="en-US" smtClean="0"/>
              <a:pPr/>
              <a:t>‹#›</a:t>
            </a:fld>
            <a:endParaRPr lang="en-US"/>
          </a:p>
        </p:txBody>
      </p:sp>
      <p:cxnSp>
        <p:nvCxnSpPr>
          <p:cNvPr id="9" name="Straight Connector 8"/>
          <p:cNvCxnSpPr/>
          <p:nvPr/>
        </p:nvCxnSpPr>
        <p:spPr>
          <a:xfrm rot="5400000">
            <a:off x="684114" y="2684956"/>
            <a:ext cx="418338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628651"/>
            <a:ext cx="5904390" cy="4125342"/>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1600200"/>
            <a:ext cx="2139696" cy="3182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E081A1-110E-43BB-B484-90026F1060BA}" type="datetimeFigureOut">
              <a:rPr lang="en-US" smtClean="0"/>
              <a:pPr/>
              <a:t>9/5/13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687EB-4934-4BE7-9EC9-20BE0922DE0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3716"/>
            <a:ext cx="2895600" cy="246888"/>
          </a:xfrm>
          <a:prstGeom prst="rect">
            <a:avLst/>
          </a:prstGeom>
        </p:spPr>
        <p:txBody>
          <a:bodyPr vert="horz" lIns="91440" tIns="45720" rIns="91440" bIns="45720" rtlCol="0" anchor="ctr"/>
          <a:lstStyle>
            <a:lvl1pPr algn="l">
              <a:defRPr sz="1200">
                <a:solidFill>
                  <a:srgbClr val="FFFFFF"/>
                </a:solidFill>
              </a:defRPr>
            </a:lvl1pPr>
          </a:lstStyle>
          <a:p>
            <a:fld id="{1AE081A1-110E-43BB-B484-90026F1060BA}" type="datetimeFigureOut">
              <a:rPr lang="en-US" smtClean="0"/>
              <a:pPr/>
              <a:t>9/5/13</a:t>
            </a:fld>
            <a:endParaRPr lang="en-US"/>
          </a:p>
        </p:txBody>
      </p:sp>
      <p:sp>
        <p:nvSpPr>
          <p:cNvPr id="5" name="Footer Placeholder 4"/>
          <p:cNvSpPr>
            <a:spLocks noGrp="1"/>
          </p:cNvSpPr>
          <p:nvPr>
            <p:ph type="ftr" sz="quarter" idx="3"/>
          </p:nvPr>
        </p:nvSpPr>
        <p:spPr>
          <a:xfrm>
            <a:off x="3429000" y="13716"/>
            <a:ext cx="4114800" cy="246888"/>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3716"/>
            <a:ext cx="1066800" cy="246888"/>
          </a:xfrm>
          <a:prstGeom prst="rect">
            <a:avLst/>
          </a:prstGeom>
        </p:spPr>
        <p:txBody>
          <a:bodyPr vert="horz" lIns="91440" tIns="45720" rIns="91440" bIns="45720" rtlCol="0" anchor="ctr"/>
          <a:lstStyle>
            <a:lvl1pPr algn="l">
              <a:defRPr sz="1400" b="1">
                <a:solidFill>
                  <a:srgbClr val="FFFFFF"/>
                </a:solidFill>
              </a:defRPr>
            </a:lvl1pPr>
          </a:lstStyle>
          <a:p>
            <a:fld id="{3C7687EB-4934-4BE7-9EC9-20BE0922DE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32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t>Are You Thirsty?</a:t>
            </a:r>
            <a:endParaRPr lang="en-US" sz="5400" b="1" dirty="0"/>
          </a:p>
        </p:txBody>
      </p:sp>
      <p:sp>
        <p:nvSpPr>
          <p:cNvPr id="3" name="Subtitle 2"/>
          <p:cNvSpPr>
            <a:spLocks noGrp="1"/>
          </p:cNvSpPr>
          <p:nvPr>
            <p:ph type="subTitle" idx="1"/>
          </p:nvPr>
        </p:nvSpPr>
        <p:spPr/>
        <p:txBody>
          <a:bodyPr/>
          <a:lstStyle/>
          <a:p>
            <a:r>
              <a:rPr lang="en-US" dirty="0" smtClean="0"/>
              <a:t>Robert Beasley</a:t>
            </a:r>
            <a:endParaRPr lang="en-US" dirty="0"/>
          </a:p>
        </p:txBody>
      </p:sp>
    </p:spTree>
    <p:extLst>
      <p:ext uri="{BB962C8B-B14F-4D97-AF65-F5344CB8AC3E}">
        <p14:creationId xmlns:p14="http://schemas.microsoft.com/office/powerpoint/2010/main" val="143166246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a:t>
            </a:r>
            <a:r>
              <a:rPr lang="en-US" dirty="0" smtClean="0"/>
              <a:t>4:11&amp;13-14</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itchFamily="18" charset="0"/>
                <a:cs typeface="Times New Roman" pitchFamily="18" charset="0"/>
              </a:rPr>
              <a:t>you </a:t>
            </a:r>
            <a:r>
              <a:rPr lang="en-US" dirty="0">
                <a:latin typeface="Times New Roman" pitchFamily="18" charset="0"/>
                <a:cs typeface="Times New Roman" pitchFamily="18" charset="0"/>
              </a:rPr>
              <a:t>living water.</a:t>
            </a:r>
            <a:r>
              <a:rPr lang="en-US" dirty="0" smtClean="0">
                <a:latin typeface="Times New Roman" pitchFamily="18" charset="0"/>
                <a:cs typeface="Times New Roman" pitchFamily="18" charset="0"/>
              </a:rPr>
              <a:t>”</a:t>
            </a:r>
            <a:endParaRPr lang="en-US" baseline="30000" dirty="0" smtClean="0">
              <a:latin typeface="Times New Roman" pitchFamily="18" charset="0"/>
              <a:cs typeface="Times New Roman" pitchFamily="18" charset="0"/>
            </a:endParaRPr>
          </a:p>
          <a:p>
            <a:pPr marL="0" indent="0">
              <a:buNone/>
            </a:pPr>
            <a:r>
              <a:rPr lang="en-US" baseline="30000" dirty="0" smtClean="0">
                <a:latin typeface="Times New Roman" pitchFamily="18" charset="0"/>
                <a:cs typeface="Times New Roman" pitchFamily="18" charset="0"/>
              </a:rPr>
              <a:t>11</a:t>
            </a:r>
            <a:r>
              <a:rPr lang="en-US" baseline="30000" dirty="0">
                <a:latin typeface="Times New Roman" pitchFamily="18" charset="0"/>
                <a:cs typeface="Times New Roman" pitchFamily="18" charset="0"/>
              </a:rPr>
              <a:t> </a:t>
            </a:r>
            <a:r>
              <a:rPr lang="en-US" dirty="0">
                <a:latin typeface="Times New Roman" pitchFamily="18" charset="0"/>
                <a:cs typeface="Times New Roman" pitchFamily="18" charset="0"/>
              </a:rPr>
              <a:t>“Sir,” the woman said, “you have nothing to draw with and the well is deep. Where can you get this living water?”</a:t>
            </a:r>
            <a:r>
              <a:rPr lang="en-US" dirty="0"/>
              <a:t/>
            </a:r>
            <a:br>
              <a:rPr lang="en-US" dirty="0"/>
            </a:br>
            <a:endParaRPr lang="en-US" dirty="0" smtClean="0"/>
          </a:p>
          <a:p>
            <a:pPr marL="0" indent="0">
              <a:buNone/>
            </a:pPr>
            <a:r>
              <a:rPr lang="en-US" dirty="0"/>
              <a:t> </a:t>
            </a:r>
            <a:r>
              <a:rPr lang="en-US" baseline="30000" dirty="0" smtClean="0">
                <a:latin typeface="Times New Roman" pitchFamily="18" charset="0"/>
                <a:cs typeface="Times New Roman" pitchFamily="18" charset="0"/>
              </a:rPr>
              <a:t>13</a:t>
            </a:r>
            <a:r>
              <a:rPr lang="en-US" baseline="30000" dirty="0">
                <a:latin typeface="Times New Roman" pitchFamily="18" charset="0"/>
                <a:cs typeface="Times New Roman" pitchFamily="18" charset="0"/>
              </a:rPr>
              <a:t> </a:t>
            </a:r>
            <a:r>
              <a:rPr lang="en-US" dirty="0">
                <a:latin typeface="Times New Roman" pitchFamily="18" charset="0"/>
                <a:cs typeface="Times New Roman" pitchFamily="18" charset="0"/>
              </a:rPr>
              <a:t>Jesus answered, “Everyone who drinks this water will be thirsty again, </a:t>
            </a:r>
            <a:r>
              <a:rPr lang="en-US" baseline="30000" dirty="0">
                <a:latin typeface="Times New Roman" pitchFamily="18" charset="0"/>
                <a:cs typeface="Times New Roman" pitchFamily="18" charset="0"/>
              </a:rPr>
              <a:t>14 </a:t>
            </a:r>
            <a:r>
              <a:rPr lang="en-US" dirty="0">
                <a:latin typeface="Times New Roman" pitchFamily="18" charset="0"/>
                <a:cs typeface="Times New Roman" pitchFamily="18" charset="0"/>
              </a:rPr>
              <a:t>but whoever </a:t>
            </a:r>
            <a:r>
              <a:rPr lang="en-US" dirty="0" smtClean="0">
                <a:latin typeface="Times New Roman" pitchFamily="18" charset="0"/>
                <a:cs typeface="Times New Roman" pitchFamily="18" charset="0"/>
              </a:rPr>
              <a:t>drinks</a:t>
            </a:r>
            <a:endParaRPr lang="en-US" dirty="0"/>
          </a:p>
        </p:txBody>
      </p:sp>
    </p:spTree>
    <p:extLst>
      <p:ext uri="{BB962C8B-B14F-4D97-AF65-F5344CB8AC3E}">
        <p14:creationId xmlns:p14="http://schemas.microsoft.com/office/powerpoint/2010/main" val="3422990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a:t>
            </a:r>
            <a:r>
              <a:rPr lang="en-US" dirty="0" smtClean="0"/>
              <a:t>4:14-15</a:t>
            </a:r>
            <a:endParaRPr lang="en-US" dirty="0"/>
          </a:p>
        </p:txBody>
      </p:sp>
      <p:sp>
        <p:nvSpPr>
          <p:cNvPr id="3" name="Content Placeholder 2"/>
          <p:cNvSpPr>
            <a:spLocks noGrp="1"/>
          </p:cNvSpPr>
          <p:nvPr>
            <p:ph idx="1"/>
          </p:nvPr>
        </p:nvSpPr>
        <p:spPr/>
        <p:txBody>
          <a:bodyPr>
            <a:normAutofit/>
          </a:bodyPr>
          <a:lstStyle/>
          <a:p>
            <a:pPr marL="0" indent="0">
              <a:buNone/>
            </a:pP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water I </a:t>
            </a:r>
            <a:r>
              <a:rPr lang="en-US" dirty="0">
                <a:latin typeface="Times New Roman" pitchFamily="18" charset="0"/>
                <a:cs typeface="Times New Roman" pitchFamily="18" charset="0"/>
              </a:rPr>
              <a:t>give them will never thirst. Indeed, the water I give them will become in them a spring of water welling up to eternal life.</a:t>
            </a:r>
            <a:r>
              <a:rPr lang="en-US" dirty="0" smtClean="0">
                <a:latin typeface="Times New Roman" pitchFamily="18" charset="0"/>
                <a:cs typeface="Times New Roman" pitchFamily="18" charset="0"/>
              </a:rPr>
              <a:t>”</a:t>
            </a:r>
          </a:p>
          <a:p>
            <a:pPr marL="0" indent="0">
              <a:buNone/>
            </a:pPr>
            <a:r>
              <a:rPr lang="en-US" baseline="30000" dirty="0">
                <a:latin typeface="Times New Roman" pitchFamily="18" charset="0"/>
                <a:cs typeface="Times New Roman" pitchFamily="18" charset="0"/>
              </a:rPr>
              <a:t>15 </a:t>
            </a:r>
            <a:r>
              <a:rPr lang="en-US" dirty="0">
                <a:latin typeface="Times New Roman" pitchFamily="18" charset="0"/>
                <a:cs typeface="Times New Roman" pitchFamily="18" charset="0"/>
              </a:rPr>
              <a:t>The woman said to him, “Sir, give me this water so that I won’t get thirsty and have to keep coming here to draw water.</a:t>
            </a:r>
            <a:r>
              <a:rPr lang="en-US" dirty="0" smtClean="0">
                <a:latin typeface="Times New Roman" pitchFamily="18"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1736619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a:t>
            </a:r>
            <a:r>
              <a:rPr lang="en-US" dirty="0" smtClean="0"/>
              <a:t>4:16-18</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aseline="30000" dirty="0" smtClean="0">
                <a:solidFill>
                  <a:schemeClr val="tx1"/>
                </a:solidFill>
                <a:latin typeface="Times New Roman" pitchFamily="18" charset="0"/>
                <a:cs typeface="Times New Roman" pitchFamily="18" charset="0"/>
              </a:rPr>
              <a:t>16 </a:t>
            </a:r>
            <a:r>
              <a:rPr lang="en-US" dirty="0" smtClean="0">
                <a:solidFill>
                  <a:schemeClr val="tx1"/>
                </a:solidFill>
                <a:latin typeface="Times New Roman" pitchFamily="18" charset="0"/>
                <a:cs typeface="Times New Roman" pitchFamily="18" charset="0"/>
              </a:rPr>
              <a:t>He told her, “Go, call your husband and come back.”</a:t>
            </a:r>
          </a:p>
          <a:p>
            <a:pPr marL="0" indent="0">
              <a:buNone/>
            </a:pPr>
            <a:r>
              <a:rPr lang="en-US" baseline="30000" dirty="0" smtClean="0">
                <a:solidFill>
                  <a:schemeClr val="tx1"/>
                </a:solidFill>
                <a:latin typeface="Times New Roman" pitchFamily="18" charset="0"/>
                <a:cs typeface="Times New Roman" pitchFamily="18" charset="0"/>
              </a:rPr>
              <a:t>17 </a:t>
            </a:r>
            <a:r>
              <a:rPr lang="en-US" dirty="0" smtClean="0">
                <a:solidFill>
                  <a:schemeClr val="tx1"/>
                </a:solidFill>
                <a:latin typeface="Times New Roman" pitchFamily="18" charset="0"/>
                <a:cs typeface="Times New Roman" pitchFamily="18" charset="0"/>
              </a:rPr>
              <a:t>“I have no husband,” she replied.</a:t>
            </a:r>
          </a:p>
          <a:p>
            <a:pPr marL="0" indent="0">
              <a:buNone/>
            </a:pPr>
            <a:r>
              <a:rPr lang="en-US" dirty="0" smtClean="0">
                <a:solidFill>
                  <a:schemeClr val="tx1"/>
                </a:solidFill>
                <a:latin typeface="Times New Roman" pitchFamily="18" charset="0"/>
                <a:cs typeface="Times New Roman" pitchFamily="18" charset="0"/>
              </a:rPr>
              <a:t>Jesus said to her, “You are right when you say you have no husband. </a:t>
            </a:r>
            <a:r>
              <a:rPr lang="en-US" baseline="30000" dirty="0" smtClean="0">
                <a:solidFill>
                  <a:schemeClr val="tx1"/>
                </a:solidFill>
                <a:latin typeface="Times New Roman" pitchFamily="18" charset="0"/>
                <a:cs typeface="Times New Roman" pitchFamily="18" charset="0"/>
              </a:rPr>
              <a:t>18 </a:t>
            </a:r>
            <a:r>
              <a:rPr lang="en-US" dirty="0" smtClean="0">
                <a:solidFill>
                  <a:schemeClr val="tx1"/>
                </a:solidFill>
                <a:latin typeface="Times New Roman" pitchFamily="18" charset="0"/>
                <a:cs typeface="Times New Roman" pitchFamily="18" charset="0"/>
              </a:rPr>
              <a:t>The fact is, you have had five husbands, and the man you now have is not your husband. </a:t>
            </a:r>
            <a:r>
              <a:rPr lang="en-US" dirty="0">
                <a:latin typeface="Times New Roman" pitchFamily="18" charset="0"/>
                <a:cs typeface="Times New Roman" pitchFamily="18" charset="0"/>
              </a:rPr>
              <a:t>What you have just </a:t>
            </a:r>
            <a:r>
              <a:rPr lang="en-US" dirty="0" smtClean="0">
                <a:latin typeface="Times New Roman" pitchFamily="18" charset="0"/>
                <a:cs typeface="Times New Roman" pitchFamily="18" charset="0"/>
              </a:rPr>
              <a:t>said is </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a:t>
            </a:r>
            <a:r>
              <a:rPr lang="en-US" dirty="0" smtClean="0"/>
              <a:t>4:19-21</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quite </a:t>
            </a:r>
            <a:r>
              <a:rPr lang="en-US" dirty="0">
                <a:latin typeface="Times New Roman" pitchFamily="18" charset="0"/>
                <a:cs typeface="Times New Roman" pitchFamily="18" charset="0"/>
              </a:rPr>
              <a:t>true.</a:t>
            </a:r>
            <a:r>
              <a:rPr lang="en-US" dirty="0" smtClean="0">
                <a:latin typeface="Times New Roman" pitchFamily="18" charset="0"/>
                <a:cs typeface="Times New Roman" pitchFamily="18" charset="0"/>
              </a:rPr>
              <a:t>”</a:t>
            </a:r>
            <a:endParaRPr lang="en-US" baseline="30000" dirty="0" smtClean="0">
              <a:latin typeface="Times New Roman" pitchFamily="18" charset="0"/>
              <a:cs typeface="Times New Roman" pitchFamily="18" charset="0"/>
            </a:endParaRPr>
          </a:p>
          <a:p>
            <a:pPr marL="0" indent="0">
              <a:buNone/>
            </a:pPr>
            <a:r>
              <a:rPr lang="en-US" baseline="30000" dirty="0" smtClean="0">
                <a:latin typeface="Times New Roman" pitchFamily="18" charset="0"/>
                <a:cs typeface="Times New Roman" pitchFamily="18" charset="0"/>
              </a:rPr>
              <a:t>19</a:t>
            </a:r>
            <a:r>
              <a:rPr lang="en-US" baseline="30000" dirty="0">
                <a:latin typeface="Times New Roman" pitchFamily="18" charset="0"/>
                <a:cs typeface="Times New Roman" pitchFamily="18" charset="0"/>
              </a:rPr>
              <a:t> </a:t>
            </a:r>
            <a:r>
              <a:rPr lang="en-US" dirty="0">
                <a:latin typeface="Times New Roman" pitchFamily="18" charset="0"/>
                <a:cs typeface="Times New Roman" pitchFamily="18" charset="0"/>
              </a:rPr>
              <a:t>“Sir,” the woman said, “I can see that you are a prophet. </a:t>
            </a:r>
            <a:r>
              <a:rPr lang="en-US" baseline="30000" dirty="0">
                <a:latin typeface="Times New Roman" pitchFamily="18" charset="0"/>
                <a:cs typeface="Times New Roman" pitchFamily="18" charset="0"/>
              </a:rPr>
              <a:t>20 </a:t>
            </a:r>
            <a:r>
              <a:rPr lang="en-US" dirty="0">
                <a:latin typeface="Times New Roman" pitchFamily="18" charset="0"/>
                <a:cs typeface="Times New Roman" pitchFamily="18" charset="0"/>
              </a:rPr>
              <a:t>Our ancestors worshiped on this mountain, but you Jews claim that the place where we must worship is in Jerusalem.”</a:t>
            </a:r>
          </a:p>
          <a:p>
            <a:pPr marL="0" indent="0">
              <a:buNone/>
            </a:pPr>
            <a:r>
              <a:rPr lang="en-US" baseline="30000" dirty="0" smtClean="0">
                <a:latin typeface="Times New Roman" pitchFamily="18" charset="0"/>
                <a:cs typeface="Times New Roman" pitchFamily="18" charset="0"/>
              </a:rPr>
              <a:t>21</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Woman,” Jesus replied, “believe me, a time is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a:t>
            </a:r>
            <a:r>
              <a:rPr lang="en-US" dirty="0" smtClean="0"/>
              <a:t>4:21-23</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itchFamily="18" charset="0"/>
                <a:cs typeface="Times New Roman" pitchFamily="18" charset="0"/>
              </a:rPr>
              <a:t>coming </a:t>
            </a:r>
            <a:r>
              <a:rPr lang="en-US" dirty="0">
                <a:latin typeface="Times New Roman" pitchFamily="18" charset="0"/>
                <a:cs typeface="Times New Roman" pitchFamily="18" charset="0"/>
              </a:rPr>
              <a:t>when you will worship the Father neither on this mountain nor in Jerusalem. </a:t>
            </a:r>
            <a:endParaRPr lang="en-US" dirty="0" smtClean="0">
              <a:latin typeface="Times New Roman" pitchFamily="18" charset="0"/>
              <a:cs typeface="Times New Roman" pitchFamily="18" charset="0"/>
            </a:endParaRPr>
          </a:p>
          <a:p>
            <a:pPr marL="0" indent="0">
              <a:buNone/>
            </a:pPr>
            <a:r>
              <a:rPr lang="en-US" baseline="30000" dirty="0" smtClean="0">
                <a:latin typeface="Times New Roman" pitchFamily="18" charset="0"/>
                <a:cs typeface="Times New Roman" pitchFamily="18" charset="0"/>
              </a:rPr>
              <a:t>22</a:t>
            </a:r>
            <a:r>
              <a:rPr lang="en-US" baseline="30000" dirty="0">
                <a:latin typeface="Times New Roman" pitchFamily="18" charset="0"/>
                <a:cs typeface="Times New Roman" pitchFamily="18" charset="0"/>
              </a:rPr>
              <a:t> </a:t>
            </a:r>
            <a:r>
              <a:rPr lang="en-US" dirty="0">
                <a:latin typeface="Times New Roman" pitchFamily="18" charset="0"/>
                <a:cs typeface="Times New Roman" pitchFamily="18" charset="0"/>
              </a:rPr>
              <a:t>You Samaritans worship what you do not know; we worship what we do know, for salvation is from the Jews</a:t>
            </a:r>
            <a:r>
              <a:rPr lang="en-US" dirty="0" smtClean="0">
                <a:latin typeface="Times New Roman" pitchFamily="18" charset="0"/>
                <a:cs typeface="Times New Roman" pitchFamily="18" charset="0"/>
              </a:rPr>
              <a:t>.</a:t>
            </a:r>
          </a:p>
          <a:p>
            <a:pPr marL="0" indent="0">
              <a:buNone/>
            </a:pPr>
            <a:r>
              <a:rPr lang="en-US" baseline="30000" dirty="0">
                <a:latin typeface="Times New Roman" pitchFamily="18" charset="0"/>
                <a:cs typeface="Times New Roman" pitchFamily="18" charset="0"/>
              </a:rPr>
              <a:t>23 </a:t>
            </a:r>
            <a:r>
              <a:rPr lang="en-US" dirty="0">
                <a:latin typeface="Times New Roman" pitchFamily="18" charset="0"/>
                <a:cs typeface="Times New Roman" pitchFamily="18" charset="0"/>
              </a:rPr>
              <a:t>Yet a time is coming and has now come when  </a:t>
            </a:r>
            <a:endParaRPr lang="en-US"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a:t>
            </a:r>
            <a:r>
              <a:rPr lang="en-US" dirty="0" smtClean="0"/>
              <a:t>4:23-25</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true worshipers will worship the Father in spirit and in truth, for they are the kind of worshipers </a:t>
            </a:r>
            <a:r>
              <a:rPr lang="en-US" i="1" dirty="0" smtClean="0">
                <a:latin typeface="Times New Roman" pitchFamily="18" charset="0"/>
                <a:cs typeface="Times New Roman" pitchFamily="18" charset="0"/>
              </a:rPr>
              <a:t>the Father seeks</a:t>
            </a:r>
            <a:r>
              <a:rPr lang="en-US" dirty="0" smtClean="0">
                <a:latin typeface="Times New Roman" pitchFamily="18" charset="0"/>
                <a:cs typeface="Times New Roman" pitchFamily="18" charset="0"/>
              </a:rPr>
              <a:t>. </a:t>
            </a:r>
            <a:r>
              <a:rPr lang="en-US" baseline="30000" dirty="0" smtClean="0">
                <a:latin typeface="Times New Roman" pitchFamily="18" charset="0"/>
                <a:cs typeface="Times New Roman" pitchFamily="18" charset="0"/>
              </a:rPr>
              <a:t>24 </a:t>
            </a:r>
            <a:r>
              <a:rPr lang="en-US" dirty="0" smtClean="0">
                <a:latin typeface="Times New Roman" pitchFamily="18" charset="0"/>
                <a:cs typeface="Times New Roman" pitchFamily="18" charset="0"/>
              </a:rPr>
              <a:t>God is spirit, and his worshipers must worship in spirit and in truth.</a:t>
            </a:r>
            <a:r>
              <a:rPr lang="en-US" dirty="0" smtClean="0">
                <a:latin typeface="Times New Roman" pitchFamily="18" charset="0"/>
                <a:cs typeface="Times New Roman" pitchFamily="18" charset="0"/>
              </a:rPr>
              <a:t>”</a:t>
            </a:r>
          </a:p>
          <a:p>
            <a:pPr marL="0" indent="0">
              <a:buNone/>
            </a:pPr>
            <a:r>
              <a:rPr lang="en-US" baseline="30000" dirty="0">
                <a:latin typeface="Times New Roman" pitchFamily="18" charset="0"/>
                <a:cs typeface="Times New Roman" pitchFamily="18" charset="0"/>
              </a:rPr>
              <a:t>25 </a:t>
            </a:r>
            <a:r>
              <a:rPr lang="en-US" dirty="0">
                <a:latin typeface="Times New Roman" pitchFamily="18" charset="0"/>
                <a:cs typeface="Times New Roman" pitchFamily="18" charset="0"/>
              </a:rPr>
              <a:t>The woman said, “I know </a:t>
            </a:r>
            <a:r>
              <a:rPr lang="en-US" dirty="0" smtClean="0">
                <a:latin typeface="Times New Roman" pitchFamily="18" charset="0"/>
                <a:cs typeface="Times New Roman" pitchFamily="18" charset="0"/>
              </a:rPr>
              <a:t>that Messiah” (called Christ) is coming. When he</a:t>
            </a:r>
            <a:endParaRPr lang="en-US"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a:t>
            </a:r>
            <a:r>
              <a:rPr lang="en-US" dirty="0" smtClean="0"/>
              <a:t>4:25-26 &amp; 28-29</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itchFamily="18" charset="0"/>
                <a:cs typeface="Times New Roman" pitchFamily="18" charset="0"/>
              </a:rPr>
              <a:t>comes</a:t>
            </a:r>
            <a:r>
              <a:rPr lang="en-US" dirty="0">
                <a:latin typeface="Times New Roman" pitchFamily="18" charset="0"/>
                <a:cs typeface="Times New Roman" pitchFamily="18" charset="0"/>
              </a:rPr>
              <a:t>, he will explain everything to us.”</a:t>
            </a:r>
          </a:p>
          <a:p>
            <a:pPr marL="0" indent="0">
              <a:buNone/>
            </a:pPr>
            <a:r>
              <a:rPr lang="en-US" baseline="30000" dirty="0">
                <a:latin typeface="Times New Roman" pitchFamily="18" charset="0"/>
                <a:cs typeface="Times New Roman" pitchFamily="18" charset="0"/>
              </a:rPr>
              <a:t>26 </a:t>
            </a:r>
            <a:r>
              <a:rPr lang="en-US" dirty="0">
                <a:latin typeface="Times New Roman" pitchFamily="18" charset="0"/>
                <a:cs typeface="Times New Roman" pitchFamily="18" charset="0"/>
              </a:rPr>
              <a:t>Then Jesus declared, “I, the one speaking to you—I am he.</a:t>
            </a:r>
            <a:r>
              <a:rPr lang="en-US" dirty="0" smtClean="0">
                <a:latin typeface="Times New Roman" pitchFamily="18" charset="0"/>
                <a:cs typeface="Times New Roman" pitchFamily="18" charset="0"/>
              </a:rPr>
              <a:t>”</a:t>
            </a:r>
          </a:p>
          <a:p>
            <a:pPr marL="0" indent="0">
              <a:buNone/>
            </a:pPr>
            <a:r>
              <a:rPr lang="en-US" baseline="30000" dirty="0">
                <a:latin typeface="Times New Roman" pitchFamily="18" charset="0"/>
                <a:cs typeface="Times New Roman" pitchFamily="18" charset="0"/>
              </a:rPr>
              <a:t>28 </a:t>
            </a:r>
            <a:r>
              <a:rPr lang="en-US" dirty="0">
                <a:latin typeface="Times New Roman" pitchFamily="18" charset="0"/>
                <a:cs typeface="Times New Roman" pitchFamily="18" charset="0"/>
              </a:rPr>
              <a:t>Then, leaving her water bucket, the woman went back to the town and said to the people, </a:t>
            </a:r>
            <a:r>
              <a:rPr lang="en-US" baseline="30000" dirty="0">
                <a:latin typeface="Times New Roman" pitchFamily="18" charset="0"/>
                <a:cs typeface="Times New Roman" pitchFamily="18" charset="0"/>
              </a:rPr>
              <a:t>29 </a:t>
            </a:r>
            <a:r>
              <a:rPr lang="en-US" dirty="0">
                <a:latin typeface="Times New Roman" pitchFamily="18" charset="0"/>
                <a:cs typeface="Times New Roman" pitchFamily="18" charset="0"/>
              </a:rPr>
              <a:t>“Come, see a man who told me everything I ever did. Could this be the Messiah?” </a:t>
            </a:r>
            <a:endParaRPr lang="en-US" dirty="0">
              <a:latin typeface="Times New Roman" pitchFamily="18" charset="0"/>
              <a:cs typeface="Times New Roman" pitchFamily="18" charset="0"/>
            </a:endParaRPr>
          </a:p>
          <a:p>
            <a:pPr marL="0" indent="0">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1. </a:t>
            </a:r>
            <a:r>
              <a:rPr lang="en-US" dirty="0" smtClean="0">
                <a:latin typeface="Times New Roman" pitchFamily="18" charset="0"/>
                <a:cs typeface="Times New Roman" pitchFamily="18" charset="0"/>
              </a:rPr>
              <a:t>God is Intensely </a:t>
            </a:r>
            <a:r>
              <a:rPr lang="en-US" u="sng" dirty="0" smtClean="0">
                <a:latin typeface="Times New Roman" pitchFamily="18" charset="0"/>
                <a:cs typeface="Times New Roman" pitchFamily="18" charset="0"/>
              </a:rPr>
              <a:t>Personal</a:t>
            </a:r>
            <a:r>
              <a:rPr lang="en-US" dirty="0" smtClean="0">
                <a:latin typeface="Times New Roman" pitchFamily="18" charset="0"/>
                <a:cs typeface="Times New Roman" pitchFamily="18" charset="0"/>
              </a:rPr>
              <a:t>.</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a:cs typeface="Times New Roman"/>
              </a:rPr>
              <a:t>Romans 8:</a:t>
            </a:r>
            <a:r>
              <a:rPr lang="en-US" dirty="0" smtClean="0">
                <a:latin typeface="Times New Roman"/>
                <a:cs typeface="Times New Roman"/>
              </a:rPr>
              <a:t>15,16</a:t>
            </a:r>
            <a:endParaRPr lang="en-US" dirty="0"/>
          </a:p>
        </p:txBody>
      </p:sp>
      <p:sp>
        <p:nvSpPr>
          <p:cNvPr id="3" name="Content Placeholder 2"/>
          <p:cNvSpPr>
            <a:spLocks noGrp="1"/>
          </p:cNvSpPr>
          <p:nvPr>
            <p:ph idx="1"/>
          </p:nvPr>
        </p:nvSpPr>
        <p:spPr/>
        <p:txBody>
          <a:bodyPr/>
          <a:lstStyle/>
          <a:p>
            <a:pPr>
              <a:buNone/>
            </a:pPr>
            <a:r>
              <a:rPr lang="en-US" dirty="0" smtClean="0">
                <a:latin typeface="Times New Roman"/>
                <a:cs typeface="Times New Roman"/>
              </a:rPr>
              <a:t>“Now we call him, ‘Abba, Father.’ </a:t>
            </a:r>
            <a:r>
              <a:rPr lang="en-US" baseline="30000" dirty="0" smtClean="0">
                <a:latin typeface="Times New Roman"/>
                <a:cs typeface="Times New Roman"/>
              </a:rPr>
              <a:t>16 </a:t>
            </a:r>
            <a:r>
              <a:rPr lang="en-US" dirty="0" smtClean="0">
                <a:latin typeface="Times New Roman"/>
                <a:cs typeface="Times New Roman"/>
              </a:rPr>
              <a:t>For his Spirit joins with our spirit to affirm that we are God’s children.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2.	</a:t>
            </a:r>
            <a:r>
              <a:rPr lang="en-US" dirty="0" smtClean="0">
                <a:latin typeface="Times New Roman" pitchFamily="18" charset="0"/>
                <a:cs typeface="Times New Roman" pitchFamily="18" charset="0"/>
              </a:rPr>
              <a:t>God is the One doing the </a:t>
            </a:r>
            <a:r>
              <a:rPr lang="en-US" i="1" u="sng" dirty="0" smtClean="0">
                <a:latin typeface="Times New Roman" pitchFamily="18" charset="0"/>
                <a:cs typeface="Times New Roman" pitchFamily="18" charset="0"/>
              </a:rPr>
              <a:t>seeking</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11266" name="Picture 2" descr="There Is a God: How the World's Most Notorious Atheist Changed His Mind"/>
          <p:cNvPicPr>
            <a:picLocks noChangeAspect="1" noChangeArrowheads="1"/>
          </p:cNvPicPr>
          <p:nvPr/>
        </p:nvPicPr>
        <p:blipFill>
          <a:blip r:embed="rId2" cstate="print"/>
          <a:srcRect/>
          <a:stretch>
            <a:fillRect/>
          </a:stretch>
        </p:blipFill>
        <p:spPr bwMode="auto">
          <a:xfrm>
            <a:off x="2209800" y="0"/>
            <a:ext cx="4495800" cy="51435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Ecclesiastes 3:10-11</a:t>
            </a:r>
            <a:endParaRPr lang="en-US" dirty="0"/>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   “He has made everything beautiful in its time. </a:t>
            </a:r>
            <a:r>
              <a:rPr lang="en-US" i="1" dirty="0" smtClean="0">
                <a:latin typeface="Times New Roman" pitchFamily="18" charset="0"/>
                <a:cs typeface="Times New Roman" pitchFamily="18" charset="0"/>
              </a:rPr>
              <a:t>But he has also set eternity in the human heart.</a:t>
            </a:r>
            <a:r>
              <a:rPr lang="en-US" dirty="0" smtClean="0">
                <a:latin typeface="Times New Roman" pitchFamily="18" charset="0"/>
                <a:cs typeface="Times New Roman" pitchFamily="18" charset="0"/>
              </a:rPr>
              <a: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915988" indent="-915988">
              <a:buNone/>
            </a:pPr>
            <a:r>
              <a:rPr lang="en-US" dirty="0" smtClean="0"/>
              <a:t>3.	</a:t>
            </a:r>
            <a:r>
              <a:rPr lang="en-US" dirty="0" smtClean="0">
                <a:latin typeface="Times New Roman" pitchFamily="18" charset="0"/>
                <a:cs typeface="Times New Roman" pitchFamily="18" charset="0"/>
              </a:rPr>
              <a:t>God can fill us only when we </a:t>
            </a:r>
            <a:r>
              <a:rPr lang="en-US" u="sng" dirty="0" smtClean="0">
                <a:latin typeface="Times New Roman" pitchFamily="18" charset="0"/>
                <a:cs typeface="Times New Roman" pitchFamily="18" charset="0"/>
              </a:rPr>
              <a:t>lose</a:t>
            </a: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our</a:t>
            </a: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bucket</a:t>
            </a: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“leaving her water bucket…”</a:t>
            </a:r>
            <a:endParaRPr lang="en-US" i="1"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latin typeface="Times New Roman" pitchFamily="18" charset="0"/>
                <a:cs typeface="Times New Roman" pitchFamily="18" charset="0"/>
              </a:rPr>
              <a:t>4. God calls us to </a:t>
            </a:r>
            <a:r>
              <a:rPr lang="en-US" u="sng" dirty="0" smtClean="0">
                <a:latin typeface="Times New Roman" pitchFamily="18" charset="0"/>
                <a:cs typeface="Times New Roman" pitchFamily="18" charset="0"/>
              </a:rPr>
              <a:t>community</a:t>
            </a:r>
            <a:r>
              <a:rPr lang="en-US" dirty="0" smtClean="0">
                <a:latin typeface="Times New Roman" pitchFamily="18" charset="0"/>
                <a:cs typeface="Times New Roman" pitchFamily="18" charset="0"/>
              </a:rPr>
              <a:t>. </a:t>
            </a:r>
          </a:p>
          <a:p>
            <a:pPr>
              <a:buNone/>
            </a:pPr>
            <a:endParaRPr lang="en-US" baseline="30000" dirty="0" smtClean="0"/>
          </a:p>
          <a:p>
            <a:pPr>
              <a:buNone/>
            </a:pPr>
            <a:endParaRPr lang="en-US" baseline="30000" dirty="0"/>
          </a:p>
          <a:p>
            <a:pPr>
              <a:buNone/>
            </a:pPr>
            <a:endParaRPr lang="en-US" baseline="30000"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4:39-42</a:t>
            </a:r>
            <a:endParaRPr lang="en-US" dirty="0"/>
          </a:p>
        </p:txBody>
      </p:sp>
      <p:sp>
        <p:nvSpPr>
          <p:cNvPr id="3" name="Content Placeholder 2"/>
          <p:cNvSpPr>
            <a:spLocks noGrp="1"/>
          </p:cNvSpPr>
          <p:nvPr>
            <p:ph idx="1"/>
          </p:nvPr>
        </p:nvSpPr>
        <p:spPr/>
        <p:txBody>
          <a:bodyPr>
            <a:normAutofit/>
          </a:bodyPr>
          <a:lstStyle/>
          <a:p>
            <a:pPr marL="0" indent="0">
              <a:buNone/>
            </a:pPr>
            <a:r>
              <a:rPr lang="en-US" baseline="30000" dirty="0" smtClean="0">
                <a:latin typeface="Times New Roman" pitchFamily="18" charset="0"/>
                <a:cs typeface="Times New Roman" pitchFamily="18" charset="0"/>
              </a:rPr>
              <a:t>39 </a:t>
            </a:r>
            <a:r>
              <a:rPr lang="en-US" dirty="0" smtClean="0">
                <a:latin typeface="Times New Roman" pitchFamily="18" charset="0"/>
                <a:cs typeface="Times New Roman" pitchFamily="18" charset="0"/>
              </a:rPr>
              <a:t>Many of the Samaritans from that town believed in him because of the woman’s testimony, “He told me everything I ever did.” </a:t>
            </a:r>
            <a:r>
              <a:rPr lang="en-US" baseline="30000" dirty="0" smtClean="0">
                <a:latin typeface="Times New Roman" pitchFamily="18" charset="0"/>
                <a:cs typeface="Times New Roman" pitchFamily="18" charset="0"/>
              </a:rPr>
              <a:t>40 </a:t>
            </a:r>
            <a:r>
              <a:rPr lang="en-US" dirty="0" smtClean="0">
                <a:latin typeface="Times New Roman" pitchFamily="18" charset="0"/>
                <a:cs typeface="Times New Roman" pitchFamily="18" charset="0"/>
              </a:rPr>
              <a:t>So when the Samaritans came to him, they urged him to stay with them, and he stayed two days. </a:t>
            </a:r>
            <a:r>
              <a:rPr lang="en-US" baseline="30000" dirty="0" smtClean="0">
                <a:latin typeface="Times New Roman" pitchFamily="18" charset="0"/>
                <a:cs typeface="Times New Roman" pitchFamily="18" charset="0"/>
              </a:rPr>
              <a:t>41 </a:t>
            </a:r>
            <a:r>
              <a:rPr lang="en-US" dirty="0" smtClean="0">
                <a:latin typeface="Times New Roman" pitchFamily="18" charset="0"/>
                <a:cs typeface="Times New Roman" pitchFamily="18" charset="0"/>
              </a:rPr>
              <a:t>And because of his words many more became believers</a:t>
            </a:r>
            <a:r>
              <a:rPr lang="en-US" dirty="0" smtClean="0">
                <a:latin typeface="Times New Roman" pitchFamily="18" charset="0"/>
                <a:cs typeface="Times New Roman" pitchFamily="18" charset="0"/>
              </a:rPr>
              <a:t>.</a:t>
            </a:r>
            <a:r>
              <a:rPr lang="en-US" baseline="30000" dirty="0">
                <a:latin typeface="Times New Roman" pitchFamily="18" charset="0"/>
                <a:cs typeface="Times New Roman" pitchFamily="18" charset="0"/>
              </a:rPr>
              <a:t> 42 </a:t>
            </a:r>
            <a:r>
              <a:rPr lang="en-US" dirty="0">
                <a:latin typeface="Times New Roman" pitchFamily="18" charset="0"/>
                <a:cs typeface="Times New Roman" pitchFamily="18" charset="0"/>
              </a:rPr>
              <a:t>They said to the woman,</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4:39-42</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We no longer believe just because of what you said; now we have heard for ourselves, and we know that this man really is the Savior of the world.”</a:t>
            </a:r>
          </a:p>
          <a:p>
            <a:endParaRPr lang="en-US" dirty="0"/>
          </a:p>
        </p:txBody>
      </p:sp>
    </p:spTree>
    <p:extLst>
      <p:ext uri="{BB962C8B-B14F-4D97-AF65-F5344CB8AC3E}">
        <p14:creationId xmlns:p14="http://schemas.microsoft.com/office/powerpoint/2010/main" val="2506104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Content Placeholder 3" descr="http://farm2.staticflickr.com/1168/3164262201_36287944c9_z.jpg?zz=1"/>
          <p:cNvPicPr>
            <a:picLocks noGrp="1"/>
          </p:cNvPicPr>
          <p:nvPr>
            <p:ph idx="1"/>
          </p:nvPr>
        </p:nvPicPr>
        <p:blipFill>
          <a:blip r:embed="rId2" cstate="print"/>
          <a:srcRect/>
          <a:stretch>
            <a:fillRect/>
          </a:stretch>
        </p:blipFill>
        <p:spPr bwMode="auto">
          <a:xfrm>
            <a:off x="990601" y="0"/>
            <a:ext cx="7238999" cy="51435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800" dirty="0" smtClean="0">
                <a:latin typeface="Times New Roman"/>
                <a:cs typeface="Times New Roman"/>
              </a:rPr>
              <a:t>“</a:t>
            </a:r>
            <a:r>
              <a:rPr lang="en-US" sz="4800" dirty="0" smtClean="0">
                <a:latin typeface="Times New Roman"/>
                <a:cs typeface="Times New Roman"/>
              </a:rPr>
              <a:t>There is no other stream,” said the Lion. </a:t>
            </a:r>
            <a:endParaRPr lang="en-US" sz="4800" dirty="0">
              <a:latin typeface="Times New Roman"/>
              <a:cs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800" dirty="0" smtClean="0">
                <a:latin typeface="Times New Roman"/>
                <a:cs typeface="Times New Roman"/>
              </a:rPr>
              <a:t>“</a:t>
            </a:r>
            <a:r>
              <a:rPr lang="en-US" sz="4800" dirty="0" smtClean="0">
                <a:latin typeface="Times New Roman"/>
                <a:cs typeface="Times New Roman"/>
              </a:rPr>
              <a:t>You would not have called to me unless I had been calling to you,” said the Lion. </a:t>
            </a:r>
            <a:endParaRPr lang="en-US" sz="4800" dirty="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latin typeface="Times New Roman" pitchFamily="18" charset="0"/>
                <a:cs typeface="Times New Roman" pitchFamily="18" charset="0"/>
              </a:rPr>
              <a:t>“I now believe that the universe was brought into existence by an infinite Intelligence.  I believe that this universe’s intricate laws manifest what scientists have called the Mind of God.”</a:t>
            </a:r>
          </a:p>
          <a:p>
            <a:pPr marL="0" indent="0">
              <a:buNone/>
            </a:pPr>
            <a:r>
              <a:rPr lang="en-US" dirty="0">
                <a:latin typeface="Times New Roman" pitchFamily="18" charset="0"/>
                <a:cs typeface="Times New Roman" pitchFamily="18" charset="0"/>
              </a:rPr>
              <a:t>—Anthony Flew</a:t>
            </a:r>
          </a:p>
          <a:p>
            <a:pPr marL="0" indent="0">
              <a:buNone/>
            </a:pPr>
            <a:endParaRPr lang="en-US" dirty="0"/>
          </a:p>
        </p:txBody>
      </p:sp>
    </p:spTree>
    <p:extLst>
      <p:ext uri="{BB962C8B-B14F-4D97-AF65-F5344CB8AC3E}">
        <p14:creationId xmlns:p14="http://schemas.microsoft.com/office/powerpoint/2010/main" val="315250790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John 1:14</a:t>
            </a:r>
            <a:endParaRPr lang="en-US" dirty="0"/>
          </a:p>
        </p:txBody>
      </p:sp>
      <p:sp>
        <p:nvSpPr>
          <p:cNvPr id="3" name="Content Placeholder 2"/>
          <p:cNvSpPr>
            <a:spLocks noGrp="1"/>
          </p:cNvSpPr>
          <p:nvPr>
            <p:ph idx="1"/>
          </p:nvPr>
        </p:nvSpPr>
        <p:spPr/>
        <p:txBody>
          <a:bodyPr/>
          <a:lstStyle/>
          <a:p>
            <a:pPr marL="0" indent="0">
              <a:buNone/>
            </a:pPr>
            <a:r>
              <a:rPr lang="en-US" dirty="0">
                <a:latin typeface="Times New Roman" pitchFamily="18" charset="0"/>
                <a:cs typeface="Times New Roman" pitchFamily="18" charset="0"/>
              </a:rPr>
              <a:t>“The Word became flesh and made his dwelling among us. We have seen his glory, the glory of the one and only Son, who came from the Father, full of grace and truth.</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235257539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John 14:9</a:t>
            </a:r>
            <a:endParaRPr lang="en-US" dirty="0"/>
          </a:p>
        </p:txBody>
      </p:sp>
      <p:sp>
        <p:nvSpPr>
          <p:cNvPr id="3" name="Content Placeholder 2"/>
          <p:cNvSpPr>
            <a:spLocks noGrp="1"/>
          </p:cNvSpPr>
          <p:nvPr>
            <p:ph idx="1"/>
          </p:nvPr>
        </p:nvSpPr>
        <p:spPr/>
        <p:txBody>
          <a:bodyPr/>
          <a:lstStyle/>
          <a:p>
            <a:pPr marL="0" indent="0">
              <a:buNone/>
            </a:pPr>
            <a:r>
              <a:rPr lang="en-US" dirty="0">
                <a:latin typeface="Times New Roman" pitchFamily="18" charset="0"/>
                <a:cs typeface="Times New Roman" pitchFamily="18" charset="0"/>
              </a:rPr>
              <a:t>“Anyone who has seen Me has seen the Father.” </a:t>
            </a:r>
          </a:p>
          <a:p>
            <a:pPr marL="0" indent="0">
              <a:buNone/>
            </a:pPr>
            <a:endParaRPr lang="en-US" dirty="0"/>
          </a:p>
        </p:txBody>
      </p:sp>
    </p:spTree>
    <p:extLst>
      <p:ext uri="{BB962C8B-B14F-4D97-AF65-F5344CB8AC3E}">
        <p14:creationId xmlns:p14="http://schemas.microsoft.com/office/powerpoint/2010/main" val="35405070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4:4</a:t>
            </a:r>
            <a:endParaRPr lang="en-US" dirty="0"/>
          </a:p>
        </p:txBody>
      </p:sp>
      <p:sp>
        <p:nvSpPr>
          <p:cNvPr id="3" name="Content Placeholder 2"/>
          <p:cNvSpPr>
            <a:spLocks noGrp="1"/>
          </p:cNvSpPr>
          <p:nvPr>
            <p:ph idx="1"/>
          </p:nvPr>
        </p:nvSpPr>
        <p:spPr/>
        <p:txBody>
          <a:bodyPr/>
          <a:lstStyle/>
          <a:p>
            <a:pPr marL="0" indent="0">
              <a:buNone/>
            </a:pPr>
            <a:r>
              <a:rPr lang="en-US" dirty="0">
                <a:latin typeface="Times New Roman" pitchFamily="18" charset="0"/>
                <a:cs typeface="Times New Roman" pitchFamily="18" charset="0"/>
              </a:rPr>
              <a:t>Now he had to go through Samaria. </a:t>
            </a:r>
            <a:br>
              <a:rPr lang="en-US"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25753126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http://womeninthebible.net/Palestine_at_time_of_Christ.JPG"/>
          <p:cNvPicPr/>
          <p:nvPr/>
        </p:nvPicPr>
        <p:blipFill>
          <a:blip r:embed="rId2" cstate="print"/>
          <a:srcRect/>
          <a:stretch>
            <a:fillRect/>
          </a:stretch>
        </p:blipFill>
        <p:spPr bwMode="auto">
          <a:xfrm>
            <a:off x="2057400" y="0"/>
            <a:ext cx="5562600" cy="531495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4:5-7</a:t>
            </a:r>
            <a:endParaRPr lang="en-US" dirty="0"/>
          </a:p>
        </p:txBody>
      </p:sp>
      <p:sp>
        <p:nvSpPr>
          <p:cNvPr id="3" name="Content Placeholder 2"/>
          <p:cNvSpPr>
            <a:spLocks noGrp="1"/>
          </p:cNvSpPr>
          <p:nvPr>
            <p:ph idx="1"/>
          </p:nvPr>
        </p:nvSpPr>
        <p:spPr/>
        <p:txBody>
          <a:bodyPr>
            <a:normAutofit/>
          </a:bodyPr>
          <a:lstStyle/>
          <a:p>
            <a:pPr marL="0" indent="0">
              <a:buNone/>
            </a:pPr>
            <a:r>
              <a:rPr lang="en-US" baseline="30000" dirty="0">
                <a:latin typeface="Times New Roman" pitchFamily="18" charset="0"/>
                <a:cs typeface="Times New Roman" pitchFamily="18" charset="0"/>
              </a:rPr>
              <a:t>5 </a:t>
            </a:r>
            <a:r>
              <a:rPr lang="en-US" dirty="0">
                <a:latin typeface="Times New Roman" pitchFamily="18" charset="0"/>
                <a:cs typeface="Times New Roman" pitchFamily="18" charset="0"/>
              </a:rPr>
              <a:t>So he came to a town in Samaria called </a:t>
            </a:r>
            <a:r>
              <a:rPr lang="en-US" dirty="0" err="1">
                <a:latin typeface="Times New Roman" pitchFamily="18" charset="0"/>
                <a:cs typeface="Times New Roman" pitchFamily="18" charset="0"/>
              </a:rPr>
              <a:t>Sychar</a:t>
            </a:r>
            <a:r>
              <a:rPr lang="en-US" dirty="0">
                <a:latin typeface="Times New Roman" pitchFamily="18" charset="0"/>
                <a:cs typeface="Times New Roman" pitchFamily="18" charset="0"/>
              </a:rPr>
              <a:t>, near the plot of ground Jacob had given to his son Joseph. </a:t>
            </a:r>
            <a:r>
              <a:rPr lang="en-US" baseline="30000" dirty="0">
                <a:latin typeface="Times New Roman" pitchFamily="18" charset="0"/>
                <a:cs typeface="Times New Roman" pitchFamily="18" charset="0"/>
              </a:rPr>
              <a:t>6 </a:t>
            </a:r>
            <a:r>
              <a:rPr lang="en-US" dirty="0">
                <a:latin typeface="Times New Roman" pitchFamily="18" charset="0"/>
                <a:cs typeface="Times New Roman" pitchFamily="18" charset="0"/>
              </a:rPr>
              <a:t>Jacob’s well was there, and Jesus, tired as he was from the journey, sat down by the well. It was about noon. </a:t>
            </a:r>
            <a:endParaRPr lang="en-US" dirty="0" smtClean="0">
              <a:latin typeface="Times New Roman" pitchFamily="18" charset="0"/>
              <a:cs typeface="Times New Roman" pitchFamily="18" charset="0"/>
            </a:endParaRPr>
          </a:p>
          <a:p>
            <a:pPr marL="0" indent="0">
              <a:buNone/>
            </a:pPr>
            <a:r>
              <a:rPr lang="en-US" baseline="30000" dirty="0">
                <a:latin typeface="Times New Roman" pitchFamily="18" charset="0"/>
                <a:cs typeface="Times New Roman" pitchFamily="18" charset="0"/>
              </a:rPr>
              <a:t>7 </a:t>
            </a:r>
            <a:r>
              <a:rPr lang="en-US" dirty="0">
                <a:latin typeface="Times New Roman" pitchFamily="18" charset="0"/>
                <a:cs typeface="Times New Roman" pitchFamily="18" charset="0"/>
              </a:rPr>
              <a:t>When a Samaritan woman came to draw water, Jesus said to her, “Will you give me a drink?” </a:t>
            </a:r>
            <a:endParaRPr lang="en-US" dirty="0"/>
          </a:p>
          <a:p>
            <a:pPr marL="0" indent="0">
              <a:buNone/>
            </a:pPr>
            <a:endParaRPr lang="en-US" dirty="0"/>
          </a:p>
        </p:txBody>
      </p:sp>
    </p:spTree>
    <p:extLst>
      <p:ext uri="{BB962C8B-B14F-4D97-AF65-F5344CB8AC3E}">
        <p14:creationId xmlns:p14="http://schemas.microsoft.com/office/powerpoint/2010/main" val="21436086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a:t>
            </a:r>
            <a:r>
              <a:rPr lang="en-US" dirty="0" smtClean="0"/>
              <a:t>4:9-10</a:t>
            </a:r>
            <a:endParaRPr lang="en-US" dirty="0"/>
          </a:p>
        </p:txBody>
      </p:sp>
      <p:sp>
        <p:nvSpPr>
          <p:cNvPr id="3" name="Content Placeholder 2"/>
          <p:cNvSpPr>
            <a:spLocks noGrp="1"/>
          </p:cNvSpPr>
          <p:nvPr>
            <p:ph idx="1"/>
          </p:nvPr>
        </p:nvSpPr>
        <p:spPr/>
        <p:txBody>
          <a:bodyPr>
            <a:normAutofit/>
          </a:bodyPr>
          <a:lstStyle/>
          <a:p>
            <a:pPr marL="0" indent="0">
              <a:buNone/>
            </a:pPr>
            <a:r>
              <a:rPr lang="en-US" baseline="30000" dirty="0">
                <a:latin typeface="Times New Roman" pitchFamily="18" charset="0"/>
                <a:cs typeface="Times New Roman" pitchFamily="18" charset="0"/>
              </a:rPr>
              <a:t>9 </a:t>
            </a:r>
            <a:r>
              <a:rPr lang="en-US" dirty="0">
                <a:latin typeface="Times New Roman" pitchFamily="18" charset="0"/>
                <a:cs typeface="Times New Roman" pitchFamily="18" charset="0"/>
              </a:rPr>
              <a:t>The Samaritan woman said to him, “You are a Jew and I am a Samaritan woman. How can you ask me for a drink?” (For Jews do not associate with Samaritans.</a:t>
            </a:r>
            <a:r>
              <a:rPr lang="en-US" dirty="0" smtClean="0">
                <a:latin typeface="Times New Roman" pitchFamily="18" charset="0"/>
                <a:cs typeface="Times New Roman" pitchFamily="18" charset="0"/>
              </a:rPr>
              <a:t>)</a:t>
            </a:r>
          </a:p>
          <a:p>
            <a:pPr marL="0" indent="0">
              <a:buNone/>
            </a:pPr>
            <a:r>
              <a:rPr lang="en-US" baseline="30000" dirty="0">
                <a:latin typeface="Times New Roman" pitchFamily="18" charset="0"/>
                <a:cs typeface="Times New Roman" pitchFamily="18" charset="0"/>
              </a:rPr>
              <a:t>10 </a:t>
            </a:r>
            <a:r>
              <a:rPr lang="en-US" dirty="0">
                <a:latin typeface="Times New Roman" pitchFamily="18" charset="0"/>
                <a:cs typeface="Times New Roman" pitchFamily="18" charset="0"/>
              </a:rPr>
              <a:t>Jesus answered her, “If you knew the gift of God and who it is that asks you for a drink, you </a:t>
            </a:r>
            <a:r>
              <a:rPr lang="en-US" dirty="0" smtClean="0">
                <a:latin typeface="Times New Roman" pitchFamily="18" charset="0"/>
                <a:cs typeface="Times New Roman" pitchFamily="18" charset="0"/>
              </a:rPr>
              <a:t>would have asked him and he would have given</a:t>
            </a:r>
            <a:endParaRPr lang="en-US" dirty="0"/>
          </a:p>
        </p:txBody>
      </p:sp>
    </p:spTree>
    <p:extLst>
      <p:ext uri="{BB962C8B-B14F-4D97-AF65-F5344CB8AC3E}">
        <p14:creationId xmlns:p14="http://schemas.microsoft.com/office/powerpoint/2010/main" val="623065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226</TotalTime>
  <Words>418</Words>
  <Application>Microsoft Macintosh PowerPoint</Application>
  <PresentationFormat>On-screen Show (16:9)</PresentationFormat>
  <Paragraphs>60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Clarity</vt:lpstr>
      <vt:lpstr>Are You Thirsty?</vt:lpstr>
      <vt:lpstr>PowerPoint Presentation</vt:lpstr>
      <vt:lpstr>PowerPoint Presentation</vt:lpstr>
      <vt:lpstr>John 1:14</vt:lpstr>
      <vt:lpstr>John 14:9</vt:lpstr>
      <vt:lpstr>John 4:4</vt:lpstr>
      <vt:lpstr>PowerPoint Presentation</vt:lpstr>
      <vt:lpstr>John 4:5-7</vt:lpstr>
      <vt:lpstr>John 4:9-10</vt:lpstr>
      <vt:lpstr>John 4:11&amp;13-14</vt:lpstr>
      <vt:lpstr>John 4:14-15</vt:lpstr>
      <vt:lpstr>John 4:16-18</vt:lpstr>
      <vt:lpstr>John 4:19-21</vt:lpstr>
      <vt:lpstr>John 4:21-23</vt:lpstr>
      <vt:lpstr>John 4:23-25</vt:lpstr>
      <vt:lpstr>John 4:25-26 &amp; 28-29</vt:lpstr>
      <vt:lpstr>PowerPoint Presentation</vt:lpstr>
      <vt:lpstr>Romans 8:15,16</vt:lpstr>
      <vt:lpstr>PowerPoint Presentation</vt:lpstr>
      <vt:lpstr>Ecclesiastes 3:10-11</vt:lpstr>
      <vt:lpstr>PowerPoint Presentation</vt:lpstr>
      <vt:lpstr>PowerPoint Presentation</vt:lpstr>
      <vt:lpstr>John 4:39-42</vt:lpstr>
      <vt:lpstr>John 4:39-42</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Stacy Beasley</dc:creator>
  <cp:lastModifiedBy>Tiri Faraone</cp:lastModifiedBy>
  <cp:revision>24</cp:revision>
  <dcterms:created xsi:type="dcterms:W3CDTF">2013-08-01T01:20:59Z</dcterms:created>
  <dcterms:modified xsi:type="dcterms:W3CDTF">2013-09-05T23:17:27Z</dcterms:modified>
</cp:coreProperties>
</file>