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36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11FD-6CF5-9946-9EC0-C11CE40F330C}" type="datetimeFigureOut">
              <a:rPr lang="en-US" smtClean="0"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9618-9204-DC4C-8C9A-433EBFDB3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6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11FD-6CF5-9946-9EC0-C11CE40F330C}" type="datetimeFigureOut">
              <a:rPr lang="en-US" smtClean="0"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9618-9204-DC4C-8C9A-433EBFDB3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0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11FD-6CF5-9946-9EC0-C11CE40F330C}" type="datetimeFigureOut">
              <a:rPr lang="en-US" smtClean="0"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9618-9204-DC4C-8C9A-433EBFDB3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8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11FD-6CF5-9946-9EC0-C11CE40F330C}" type="datetimeFigureOut">
              <a:rPr lang="en-US" smtClean="0"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9618-9204-DC4C-8C9A-433EBFDB3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11FD-6CF5-9946-9EC0-C11CE40F330C}" type="datetimeFigureOut">
              <a:rPr lang="en-US" smtClean="0"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9618-9204-DC4C-8C9A-433EBFDB3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6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11FD-6CF5-9946-9EC0-C11CE40F330C}" type="datetimeFigureOut">
              <a:rPr lang="en-US" smtClean="0"/>
              <a:t>4/12/13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9618-9204-DC4C-8C9A-433EBFDB3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6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11FD-6CF5-9946-9EC0-C11CE40F330C}" type="datetimeFigureOut">
              <a:rPr lang="en-US" smtClean="0"/>
              <a:t>4/12/13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9618-9204-DC4C-8C9A-433EBFDB3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9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11FD-6CF5-9946-9EC0-C11CE40F330C}" type="datetimeFigureOut">
              <a:rPr lang="en-US" smtClean="0"/>
              <a:t>4/12/13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9618-9204-DC4C-8C9A-433EBFDB3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6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11FD-6CF5-9946-9EC0-C11CE40F330C}" type="datetimeFigureOut">
              <a:rPr lang="en-US" smtClean="0"/>
              <a:t>4/12/13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9618-9204-DC4C-8C9A-433EBFDB3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4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11FD-6CF5-9946-9EC0-C11CE40F330C}" type="datetimeFigureOut">
              <a:rPr lang="en-US" smtClean="0"/>
              <a:t>4/12/13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9618-9204-DC4C-8C9A-433EBFDB3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0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11FD-6CF5-9946-9EC0-C11CE40F330C}" type="datetimeFigureOut">
              <a:rPr lang="en-US" smtClean="0"/>
              <a:t>4/12/13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9618-9204-DC4C-8C9A-433EBFDB3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6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zness Sermon PP-0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08547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C11FD-6CF5-9946-9EC0-C11CE40F330C}" type="datetimeFigureOut">
              <a:rPr lang="en-US" smtClean="0"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99618-9204-DC4C-8C9A-433EBFDB3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5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merican Typewriter"/>
          <a:ea typeface="+mj-ea"/>
          <a:cs typeface="American Typewrite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merican Typewriter"/>
          <a:ea typeface="+mn-ea"/>
          <a:cs typeface="American Typewrite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merican Typewriter"/>
          <a:ea typeface="+mn-ea"/>
          <a:cs typeface="American Typewrite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merican Typewriter"/>
          <a:ea typeface="+mn-ea"/>
          <a:cs typeface="American Typewrite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merican Typewriter"/>
          <a:ea typeface="+mn-ea"/>
          <a:cs typeface="American Typewrite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merican Typewriter"/>
          <a:ea typeface="+mn-ea"/>
          <a:cs typeface="American Typewrite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veyourcalling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Career or Calling?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Ronnie Norman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95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Luke 12:15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“Watch out! Be on your guard against all kinds of greed; life does not consist in an abundance of possessions.”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651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Colossians 3:23-24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23 </a:t>
            </a:r>
            <a:r>
              <a:rPr lang="en-US" i="1" dirty="0"/>
              <a:t>Whatever you do, work at it with all your heart, as working for the Lord, not for human masters, </a:t>
            </a:r>
            <a:r>
              <a:rPr lang="en-US" b="1" i="1" dirty="0"/>
              <a:t>24 </a:t>
            </a:r>
            <a:r>
              <a:rPr lang="en-US" i="1" dirty="0"/>
              <a:t>since you know that you will receive an inheritance from the Lord as a reward. It is the Lord Christ you are serving.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23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0387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Faith </a:t>
            </a:r>
            <a:r>
              <a:rPr lang="en-US" b="1" dirty="0" smtClean="0"/>
              <a:t>Informs</a:t>
            </a:r>
            <a:br>
              <a:rPr lang="en-US" b="1" dirty="0" smtClean="0"/>
            </a:br>
            <a:r>
              <a:rPr lang="en-US" b="1" dirty="0" smtClean="0"/>
              <a:t>Your </a:t>
            </a:r>
            <a:r>
              <a:rPr lang="en-US" b="1" dirty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933"/>
            <a:ext cx="8229600" cy="3165689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Your faith protects you from unhealthy responses to </a:t>
            </a:r>
            <a:r>
              <a:rPr lang="en-US" u="sng" dirty="0"/>
              <a:t>success, failure</a:t>
            </a:r>
            <a:r>
              <a:rPr lang="en-US" dirty="0"/>
              <a:t> and </a:t>
            </a:r>
            <a:r>
              <a:rPr lang="en-US" u="sng" dirty="0"/>
              <a:t>boredom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Your faith gives you a </a:t>
            </a:r>
            <a:r>
              <a:rPr lang="en-US" u="sng" dirty="0"/>
              <a:t>moral</a:t>
            </a:r>
            <a:r>
              <a:rPr lang="en-US" dirty="0"/>
              <a:t> compass and </a:t>
            </a:r>
            <a:r>
              <a:rPr lang="en-US" u="sng" dirty="0"/>
              <a:t>ethical</a:t>
            </a:r>
            <a:r>
              <a:rPr lang="en-US" dirty="0"/>
              <a:t> guidance.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49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DF4088E-67F0-47E7-9D65-1B1C04F6D2B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86" y="0"/>
            <a:ext cx="41554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96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Micah 6:8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God has shown you what is good. And what does the Lord require of you? To act justly, to love mercy and to walk humbly with your God.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58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Matthew 7:12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 in everything, do to others what you would have them do to you, for this sums up the Law and the Prophets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910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“</a:t>
            </a:r>
            <a:r>
              <a:rPr lang="en-US" b="1" u="sng" dirty="0" smtClean="0"/>
              <a:t>Four Way Test</a:t>
            </a:r>
            <a:r>
              <a:rPr lang="en-US" b="1" dirty="0" smtClean="0"/>
              <a:t>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</a:t>
            </a:r>
            <a:r>
              <a:rPr lang="en-US" dirty="0"/>
              <a:t>it the truth?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</a:t>
            </a:r>
            <a:r>
              <a:rPr lang="en-US" dirty="0"/>
              <a:t>it fair for all concerned?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Will </a:t>
            </a:r>
            <a:r>
              <a:rPr lang="en-US" dirty="0"/>
              <a:t>it build goodwill and better friendships? </a:t>
            </a:r>
            <a:r>
              <a:rPr lang="en-US" dirty="0" smtClean="0"/>
              <a:t>and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Will </a:t>
            </a:r>
            <a:r>
              <a:rPr lang="en-US" dirty="0"/>
              <a:t>it be beneficial to all concerned?”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01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aterskiing.jpg"/>
          <p:cNvPicPr>
            <a:picLocks noGrp="1" noChangeAspect="1"/>
          </p:cNvPicPr>
          <p:nvPr>
            <p:ph idx="1"/>
          </p:nvPr>
        </p:nvPicPr>
        <p:blipFill>
          <a:blip r:embed="rId2"/>
          <a:srcRect t="19037" b="190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90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Genesis 2:15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The Lord God took the man and put him in the Garden of Eden to work it and to take care of it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24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Ecclesiastes 3:12-13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12 </a:t>
            </a:r>
            <a:r>
              <a:rPr lang="en-US" i="1" dirty="0"/>
              <a:t>I know that there is nothing better for people than to be happy and to do good while they live. </a:t>
            </a:r>
            <a:r>
              <a:rPr lang="en-US" b="1" i="1" dirty="0"/>
              <a:t>13 </a:t>
            </a:r>
            <a:r>
              <a:rPr lang="en-US" i="1" dirty="0"/>
              <a:t>That each of them may eat and drink, and find satisfaction in all their toil—this is the gift of God.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909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0387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Faith </a:t>
            </a:r>
            <a:r>
              <a:rPr lang="en-US" b="1" dirty="0" smtClean="0"/>
              <a:t>Informs</a:t>
            </a:r>
            <a:br>
              <a:rPr lang="en-US" b="1" dirty="0" smtClean="0"/>
            </a:br>
            <a:r>
              <a:rPr lang="en-US" b="1" dirty="0" smtClean="0"/>
              <a:t>Your </a:t>
            </a:r>
            <a:r>
              <a:rPr lang="en-US" b="1" dirty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933"/>
            <a:ext cx="8229600" cy="316568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Your faith gives you a broad view of </a:t>
            </a:r>
            <a:r>
              <a:rPr lang="en-US" u="sng" dirty="0"/>
              <a:t>common</a:t>
            </a:r>
            <a:r>
              <a:rPr lang="en-US" dirty="0"/>
              <a:t> </a:t>
            </a:r>
            <a:r>
              <a:rPr lang="en-US" u="sng" dirty="0"/>
              <a:t>grace</a:t>
            </a:r>
            <a:r>
              <a:rPr lang="en-US" dirty="0"/>
              <a:t> -- how God cares for the world through the meaningful  &amp; varied work of men and women.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14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0387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Faith </a:t>
            </a:r>
            <a:r>
              <a:rPr lang="en-US" b="1" dirty="0" smtClean="0"/>
              <a:t>Informs</a:t>
            </a:r>
            <a:br>
              <a:rPr lang="en-US" b="1" dirty="0" smtClean="0"/>
            </a:br>
            <a:r>
              <a:rPr lang="en-US" b="1" dirty="0" smtClean="0"/>
              <a:t>Your </a:t>
            </a:r>
            <a:r>
              <a:rPr lang="en-US" b="1" dirty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933"/>
            <a:ext cx="8229600" cy="316568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Your faith gives you a broad view of </a:t>
            </a:r>
            <a:r>
              <a:rPr lang="en-US" u="sng" dirty="0"/>
              <a:t>common</a:t>
            </a:r>
            <a:r>
              <a:rPr lang="en-US" dirty="0"/>
              <a:t> </a:t>
            </a:r>
            <a:r>
              <a:rPr lang="en-US" u="sng" dirty="0"/>
              <a:t>grace</a:t>
            </a:r>
            <a:r>
              <a:rPr lang="en-US" dirty="0"/>
              <a:t> -- how God cares for the world through the meaningful  &amp; varied work of men and women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Your faith helps you </a:t>
            </a:r>
            <a:r>
              <a:rPr lang="en-US" u="sng" dirty="0"/>
              <a:t>see</a:t>
            </a:r>
            <a:r>
              <a:rPr lang="en-US" dirty="0"/>
              <a:t> and </a:t>
            </a:r>
            <a:r>
              <a:rPr lang="en-US" u="sng" dirty="0"/>
              <a:t>harness </a:t>
            </a:r>
            <a:r>
              <a:rPr lang="en-US" dirty="0"/>
              <a:t>your gifts from God.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97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u="sng" smtClean="0">
              <a:hlinkClick r:id="rId2"/>
            </a:endParaRPr>
          </a:p>
          <a:p>
            <a:pPr marL="0" indent="0" algn="ctr">
              <a:buNone/>
            </a:pPr>
            <a:r>
              <a:rPr lang="en-US" u="sng" dirty="0" smtClean="0">
                <a:hlinkClick r:id="rId2"/>
              </a:rPr>
              <a:t>www.liveyourcalling.com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94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Romans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Try </a:t>
            </a:r>
            <a:r>
              <a:rPr lang="en-US" i="1" dirty="0"/>
              <a:t>to have a sane estimate of your capabilities</a:t>
            </a:r>
            <a:r>
              <a:rPr lang="en-US" dirty="0"/>
              <a:t> </a:t>
            </a:r>
            <a:r>
              <a:rPr lang="en-US" i="1" dirty="0"/>
              <a:t>by the light of the faith that God has given to you</a:t>
            </a:r>
            <a:r>
              <a:rPr lang="en-US" i="1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61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Ministry of preparation</a:t>
            </a:r>
          </a:p>
          <a:p>
            <a:pPr algn="ctr"/>
            <a:r>
              <a:rPr lang="en-US" dirty="0" smtClean="0"/>
              <a:t>Ministry </a:t>
            </a:r>
            <a:r>
              <a:rPr lang="en-US" dirty="0"/>
              <a:t>of competence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59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0387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Faith </a:t>
            </a:r>
            <a:r>
              <a:rPr lang="en-US" b="1" dirty="0" smtClean="0"/>
              <a:t>Informs</a:t>
            </a:r>
            <a:br>
              <a:rPr lang="en-US" b="1" dirty="0" smtClean="0"/>
            </a:br>
            <a:r>
              <a:rPr lang="en-US" b="1" dirty="0" smtClean="0"/>
              <a:t>Your </a:t>
            </a:r>
            <a:r>
              <a:rPr lang="en-US" b="1" dirty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933"/>
            <a:ext cx="8229600" cy="3165689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Your faith protects you from unhealthy responses to </a:t>
            </a:r>
            <a:r>
              <a:rPr lang="en-US" u="sng" dirty="0"/>
              <a:t>success, failure</a:t>
            </a:r>
            <a:r>
              <a:rPr lang="en-US" dirty="0"/>
              <a:t> and </a:t>
            </a:r>
            <a:r>
              <a:rPr lang="en-US" u="sng" dirty="0"/>
              <a:t>boredom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33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Bizness background.potx</Template>
  <TotalTime>109</TotalTime>
  <Words>292</Words>
  <Application>Microsoft Macintosh PowerPoint</Application>
  <PresentationFormat>On-screen Show (16:9)</PresentationFormat>
  <Paragraphs>35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Career or Calling?</vt:lpstr>
      <vt:lpstr>Genesis 2:15</vt:lpstr>
      <vt:lpstr>Ecclesiastes 3:12-13</vt:lpstr>
      <vt:lpstr>How Faith Informs Your Work</vt:lpstr>
      <vt:lpstr>How Faith Informs Your Work</vt:lpstr>
      <vt:lpstr>PowerPoint Presentation</vt:lpstr>
      <vt:lpstr>Romans 12</vt:lpstr>
      <vt:lpstr>PowerPoint Presentation</vt:lpstr>
      <vt:lpstr>How Faith Informs Your Work</vt:lpstr>
      <vt:lpstr>Luke 12:15</vt:lpstr>
      <vt:lpstr>Colossians 3:23-24</vt:lpstr>
      <vt:lpstr>How Faith Informs Your Work</vt:lpstr>
      <vt:lpstr>PowerPoint Presentation</vt:lpstr>
      <vt:lpstr>Micah 6:8</vt:lpstr>
      <vt:lpstr>Matthew 7:12</vt:lpstr>
      <vt:lpstr>“Four Way Test”</vt:lpstr>
      <vt:lpstr>PowerPoint Presentation</vt:lpstr>
    </vt:vector>
  </TitlesOfParts>
  <Company>First Colony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Tiri Faraone</dc:creator>
  <cp:lastModifiedBy>Tiri Faraone</cp:lastModifiedBy>
  <cp:revision>5</cp:revision>
  <dcterms:created xsi:type="dcterms:W3CDTF">2013-04-05T14:25:52Z</dcterms:created>
  <dcterms:modified xsi:type="dcterms:W3CDTF">2013-04-12T18:56:55Z</dcterms:modified>
</cp:coreProperties>
</file>