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sldIdLst>
    <p:sldId id="256" r:id="rId5"/>
    <p:sldId id="257" r:id="rId6"/>
    <p:sldId id="258" r:id="rId7"/>
    <p:sldId id="259" r:id="rId8"/>
    <p:sldId id="261" r:id="rId9"/>
    <p:sldId id="260" r:id="rId10"/>
    <p:sldId id="262" r:id="rId11"/>
    <p:sldId id="263" r:id="rId12"/>
    <p:sldId id="264" r:id="rId13"/>
    <p:sldId id="265" r:id="rId14"/>
    <p:sldId id="266" r:id="rId15"/>
    <p:sldId id="268" r:id="rId16"/>
    <p:sldId id="267" r:id="rId17"/>
    <p:sldId id="269" r:id="rId18"/>
    <p:sldId id="270" r:id="rId19"/>
    <p:sldId id="271"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589" autoAdjust="0"/>
    <p:restoredTop sz="94660"/>
  </p:normalViewPr>
  <p:slideViewPr>
    <p:cSldViewPr snapToGrid="0" snapToObjects="1">
      <p:cViewPr varScale="1">
        <p:scale>
          <a:sx n="96" d="100"/>
          <a:sy n="96" d="100"/>
        </p:scale>
        <p:origin x="-824" y="-104"/>
      </p:cViewPr>
      <p:guideLst>
        <p:guide orient="horz" pos="1620"/>
        <p:guide pos="2880"/>
      </p:guideLst>
    </p:cSldViewPr>
  </p:slideViewPr>
  <p:notesTextViewPr>
    <p:cViewPr>
      <p:scale>
        <a:sx n="100" d="100"/>
        <a:sy n="100" d="100"/>
      </p:scale>
      <p:origin x="0" y="0"/>
    </p:cViewPr>
  </p:notesTextViewPr>
  <p:sorterViewPr>
    <p:cViewPr>
      <p:scale>
        <a:sx n="149" d="100"/>
        <a:sy n="149"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20" Type="http://schemas.openxmlformats.org/officeDocument/2006/relationships/slide" Target="slides/slide16.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112436"/>
            <a:ext cx="8119696" cy="1102519"/>
          </a:xfrm>
        </p:spPr>
        <p:txBody>
          <a:bodyPr>
            <a:noAutofit/>
          </a:bodyPr>
          <a:lstStyle>
            <a:lvl1pPr algn="ct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2621872"/>
            <a:ext cx="8119696"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8ACDB3CC-F982-40F9-8DD6-BCC9AFBF44BD}" type="datetime1">
              <a:rPr lang="en-US" smtClean="0"/>
              <a:pPr/>
              <a:t>3/14/14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a:p>
        </p:txBody>
      </p:sp>
    </p:spTree>
    <p:extLst>
      <p:ext uri="{BB962C8B-B14F-4D97-AF65-F5344CB8AC3E}">
        <p14:creationId xmlns:p14="http://schemas.microsoft.com/office/powerpoint/2010/main" val="1728351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72331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C2560D-EC28-3B41-86E8-18F1CE0113B4}" type="datetimeFigureOut">
              <a:rPr lang="en-US" smtClean="0"/>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17996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68C2560D-EC28-3B41-86E8-18F1CE0113B4}" type="datetimeFigureOut">
              <a:rPr lang="en-US" smtClean="0"/>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220382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9E7B99-7C3F-4BC3-B7B8-7E1F8C620B24}" type="datetime1">
              <a:rPr lang="en-US" smtClean="0"/>
              <a:pPr/>
              <a:t>3/14/14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Tree>
    <p:extLst>
      <p:ext uri="{BB962C8B-B14F-4D97-AF65-F5344CB8AC3E}">
        <p14:creationId xmlns:p14="http://schemas.microsoft.com/office/powerpoint/2010/main" val="1122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C2560D-EC28-3B41-86E8-18F1CE0113B4}" type="datetimeFigureOut">
              <a:rPr lang="en-US" smtClean="0"/>
              <a:t>3/14/14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60594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C2560D-EC28-3B41-86E8-18F1CE0113B4}" type="datetimeFigureOut">
              <a:rPr lang="en-US" smtClean="0"/>
              <a:t>3/14/14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248682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C2560D-EC28-3B41-86E8-18F1CE0113B4}" type="datetimeFigureOut">
              <a:rPr lang="en-US" smtClean="0"/>
              <a:t>3/14/14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084712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C2560D-EC28-3B41-86E8-18F1CE0113B4}" type="datetimeFigureOut">
              <a:rPr lang="en-US" smtClean="0"/>
              <a:t>3/14/14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1249224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3/14/14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Tree>
    <p:extLst>
      <p:ext uri="{BB962C8B-B14F-4D97-AF65-F5344CB8AC3E}">
        <p14:creationId xmlns:p14="http://schemas.microsoft.com/office/powerpoint/2010/main" val="1218220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C2560D-EC28-3B41-86E8-18F1CE0113B4}" type="datetimeFigureOut">
              <a:rPr lang="en-US" smtClean="0"/>
              <a:t>3/14/14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66355A-084C-D24E-9AD2-7E4FC41EA627}" type="slidenum">
              <a:rPr lang="en-US" smtClean="0"/>
              <a:t>‹#›</a:t>
            </a:fld>
            <a:endParaRPr lang="en-US"/>
          </a:p>
        </p:txBody>
      </p:sp>
    </p:spTree>
    <p:extLst>
      <p:ext uri="{BB962C8B-B14F-4D97-AF65-F5344CB8AC3E}">
        <p14:creationId xmlns:p14="http://schemas.microsoft.com/office/powerpoint/2010/main" val="36159831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Whole Page.jp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8C2560D-EC28-3B41-86E8-18F1CE0113B4}" type="datetimeFigureOut">
              <a:rPr lang="en-US" smtClean="0"/>
              <a:t>3/14/14</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066355A-084C-D24E-9AD2-7E4FC41EA627}" type="slidenum">
              <a:rPr lang="en-US" smtClean="0"/>
              <a:t>‹#›</a:t>
            </a:fld>
            <a:endParaRPr lang="en-US"/>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6" r:id="rId1"/>
    <p:sldLayoutId id="2147493457" r:id="rId2"/>
    <p:sldLayoutId id="2147493458" r:id="rId3"/>
    <p:sldLayoutId id="2147493459" r:id="rId4"/>
    <p:sldLayoutId id="2147493460" r:id="rId5"/>
    <p:sldLayoutId id="2147493461" r:id="rId6"/>
    <p:sldLayoutId id="2147493462" r:id="rId7"/>
    <p:sldLayoutId id="2147493463" r:id="rId8"/>
    <p:sldLayoutId id="2147493464" r:id="rId9"/>
    <p:sldLayoutId id="2147493465" r:id="rId10"/>
    <p:sldLayoutId id="214749346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Six:</a:t>
            </a:r>
            <a:br>
              <a:rPr lang="en-US" dirty="0" smtClean="0"/>
            </a:br>
            <a:r>
              <a:rPr lang="en-US" dirty="0" smtClean="0"/>
              <a:t>Wandering</a:t>
            </a:r>
            <a:endParaRPr lang="en-US" dirty="0"/>
          </a:p>
        </p:txBody>
      </p:sp>
      <p:sp>
        <p:nvSpPr>
          <p:cNvPr id="3" name="Subtitle 2"/>
          <p:cNvSpPr>
            <a:spLocks noGrp="1"/>
          </p:cNvSpPr>
          <p:nvPr>
            <p:ph type="subTitle" idx="1"/>
          </p:nvPr>
        </p:nvSpPr>
        <p:spPr/>
        <p:txBody>
          <a:bodyPr/>
          <a:lstStyle/>
          <a:p>
            <a:r>
              <a:rPr lang="en-US" dirty="0" smtClean="0"/>
              <a:t>Ronnie Norman</a:t>
            </a:r>
            <a:endParaRPr lang="en-US" dirty="0"/>
          </a:p>
        </p:txBody>
      </p:sp>
    </p:spTree>
    <p:extLst>
      <p:ext uri="{BB962C8B-B14F-4D97-AF65-F5344CB8AC3E}">
        <p14:creationId xmlns:p14="http://schemas.microsoft.com/office/powerpoint/2010/main" val="4194506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Numbers 13:30-</a:t>
            </a:r>
            <a:r>
              <a:rPr lang="en-US" b="1" i="1" dirty="0" smtClean="0"/>
              <a:t>33 </a:t>
            </a:r>
            <a:r>
              <a:rPr lang="en-US" sz="3600" b="1" i="1" dirty="0" smtClean="0"/>
              <a:t>(The </a:t>
            </a:r>
            <a:r>
              <a:rPr lang="en-US" sz="3600" b="1" i="1" dirty="0"/>
              <a:t>Story, p. </a:t>
            </a:r>
            <a:r>
              <a:rPr lang="en-US" sz="3600" b="1" i="1" dirty="0" smtClean="0"/>
              <a:t>75)</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en-US" b="1" i="1" dirty="0"/>
              <a:t>30 </a:t>
            </a:r>
            <a:r>
              <a:rPr lang="en-US" i="1" dirty="0"/>
              <a:t>Then Caleb silenced the people before Moses and said, “We should go up and take possession of the land, for we can certainly do it.”</a:t>
            </a:r>
            <a:endParaRPr lang="en-US" dirty="0"/>
          </a:p>
          <a:p>
            <a:pPr marL="0" indent="0">
              <a:buNone/>
            </a:pPr>
            <a:r>
              <a:rPr lang="en-US" b="1" i="1" dirty="0"/>
              <a:t>31 </a:t>
            </a:r>
            <a:r>
              <a:rPr lang="en-US" i="1" dirty="0"/>
              <a:t>But the men who had gone up with him said, “We can’t attack those people; they are stronger than we are.” </a:t>
            </a:r>
            <a:r>
              <a:rPr lang="en-US" b="1" i="1" dirty="0"/>
              <a:t>32 </a:t>
            </a:r>
            <a:r>
              <a:rPr lang="en-US" i="1" dirty="0"/>
              <a:t>And they spread among the Israelites a bad </a:t>
            </a:r>
            <a:r>
              <a:rPr lang="en-US" i="1" dirty="0" smtClean="0"/>
              <a:t>report about the land they </a:t>
            </a:r>
            <a:endParaRPr lang="en-US" dirty="0"/>
          </a:p>
        </p:txBody>
      </p:sp>
    </p:spTree>
    <p:extLst>
      <p:ext uri="{BB962C8B-B14F-4D97-AF65-F5344CB8AC3E}">
        <p14:creationId xmlns:p14="http://schemas.microsoft.com/office/powerpoint/2010/main" val="610550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Numbers 13:30-</a:t>
            </a:r>
            <a:r>
              <a:rPr lang="en-US" b="1" i="1" dirty="0" smtClean="0"/>
              <a:t>33 </a:t>
            </a:r>
            <a:r>
              <a:rPr lang="en-US" sz="3600" b="1" i="1" dirty="0" smtClean="0"/>
              <a:t>(The </a:t>
            </a:r>
            <a:r>
              <a:rPr lang="en-US" sz="3600" b="1" i="1" dirty="0"/>
              <a:t>Story, p. </a:t>
            </a:r>
            <a:r>
              <a:rPr lang="en-US" sz="3600" b="1" i="1" dirty="0" smtClean="0"/>
              <a:t>75)</a:t>
            </a:r>
            <a:endParaRPr lang="en-US" sz="3600" dirty="0"/>
          </a:p>
        </p:txBody>
      </p:sp>
      <p:sp>
        <p:nvSpPr>
          <p:cNvPr id="3" name="Content Placeholder 2"/>
          <p:cNvSpPr>
            <a:spLocks noGrp="1"/>
          </p:cNvSpPr>
          <p:nvPr>
            <p:ph idx="1"/>
          </p:nvPr>
        </p:nvSpPr>
        <p:spPr/>
        <p:txBody>
          <a:bodyPr>
            <a:normAutofit/>
          </a:bodyPr>
          <a:lstStyle/>
          <a:p>
            <a:pPr marL="0" indent="0">
              <a:buNone/>
            </a:pPr>
            <a:r>
              <a:rPr lang="en-US" i="1" dirty="0"/>
              <a:t>had explored. They said, “The land we explored devours those living in it. All the people we saw there are of great size. </a:t>
            </a:r>
            <a:r>
              <a:rPr lang="en-US" b="1" i="1" dirty="0"/>
              <a:t>33 </a:t>
            </a:r>
            <a:r>
              <a:rPr lang="en-US" i="1" dirty="0"/>
              <a:t>We saw the </a:t>
            </a:r>
            <a:r>
              <a:rPr lang="en-US" i="1" dirty="0" err="1"/>
              <a:t>Nephilim</a:t>
            </a:r>
            <a:r>
              <a:rPr lang="en-US" i="1" dirty="0"/>
              <a:t> there (the descendants of </a:t>
            </a:r>
            <a:r>
              <a:rPr lang="en-US" i="1" dirty="0" err="1"/>
              <a:t>Anak</a:t>
            </a:r>
            <a:r>
              <a:rPr lang="en-US" i="1" dirty="0"/>
              <a:t> come from the </a:t>
            </a:r>
            <a:r>
              <a:rPr lang="en-US" i="1" dirty="0" err="1"/>
              <a:t>Nephilim</a:t>
            </a:r>
            <a:r>
              <a:rPr lang="en-US" i="1" dirty="0"/>
              <a:t>). We seemed like grasshoppers in our own eyes, and we looked the same to them.”</a:t>
            </a:r>
            <a:r>
              <a:rPr lang="en-US" dirty="0"/>
              <a:t> </a:t>
            </a:r>
          </a:p>
        </p:txBody>
      </p:sp>
    </p:spTree>
    <p:extLst>
      <p:ext uri="{BB962C8B-B14F-4D97-AF65-F5344CB8AC3E}">
        <p14:creationId xmlns:p14="http://schemas.microsoft.com/office/powerpoint/2010/main" val="2959097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16004"/>
            <a:ext cx="8229600" cy="4078619"/>
          </a:xfrm>
        </p:spPr>
        <p:txBody>
          <a:bodyPr/>
          <a:lstStyle/>
          <a:p>
            <a:pPr marL="514350" indent="-514350">
              <a:buFont typeface="+mj-lt"/>
              <a:buAutoNum type="arabicPeriod"/>
            </a:pPr>
            <a:r>
              <a:rPr lang="en-US" b="1" dirty="0" smtClean="0"/>
              <a:t>Times </a:t>
            </a:r>
            <a:r>
              <a:rPr lang="en-US" b="1" dirty="0"/>
              <a:t>of uncertainty can create </a:t>
            </a:r>
            <a:r>
              <a:rPr lang="en-US" b="1" u="sng" dirty="0"/>
              <a:t>crises</a:t>
            </a:r>
            <a:r>
              <a:rPr lang="en-US" b="1" dirty="0"/>
              <a:t> of </a:t>
            </a:r>
            <a:r>
              <a:rPr lang="en-US" b="1" u="sng" dirty="0"/>
              <a:t>faith</a:t>
            </a:r>
            <a:r>
              <a:rPr lang="en-US" b="1" dirty="0"/>
              <a:t>.</a:t>
            </a:r>
            <a:r>
              <a:rPr lang="en-US" dirty="0"/>
              <a:t> </a:t>
            </a:r>
            <a:endParaRPr lang="en-US" dirty="0" smtClean="0"/>
          </a:p>
          <a:p>
            <a:pPr marL="514350" indent="-514350">
              <a:buFont typeface="+mj-lt"/>
              <a:buAutoNum type="arabicPeriod"/>
            </a:pPr>
            <a:r>
              <a:rPr lang="en-US" b="1" u="sng" dirty="0"/>
              <a:t>Chronic</a:t>
            </a:r>
            <a:r>
              <a:rPr lang="en-US" b="1" dirty="0"/>
              <a:t> </a:t>
            </a:r>
            <a:r>
              <a:rPr lang="en-US" b="1" u="sng" dirty="0"/>
              <a:t>complaining</a:t>
            </a:r>
            <a:r>
              <a:rPr lang="en-US" b="1" dirty="0"/>
              <a:t> is a spiritual issue not to be taken lightly.</a:t>
            </a:r>
            <a:r>
              <a:rPr lang="en-US" dirty="0"/>
              <a:t> </a:t>
            </a:r>
            <a:endParaRPr lang="en-US" dirty="0" smtClean="0"/>
          </a:p>
          <a:p>
            <a:pPr marL="514350" indent="-514350">
              <a:buFont typeface="+mj-lt"/>
              <a:buAutoNum type="arabicPeriod"/>
            </a:pPr>
            <a:r>
              <a:rPr lang="en-US" b="1" dirty="0"/>
              <a:t>Fear is often </a:t>
            </a:r>
            <a:r>
              <a:rPr lang="en-US" b="1" u="sng" dirty="0"/>
              <a:t>false</a:t>
            </a:r>
            <a:r>
              <a:rPr lang="en-US" b="1" dirty="0"/>
              <a:t> </a:t>
            </a:r>
            <a:r>
              <a:rPr lang="en-US" b="1" u="sng" dirty="0"/>
              <a:t>evidence</a:t>
            </a:r>
            <a:r>
              <a:rPr lang="en-US" b="1" dirty="0"/>
              <a:t> </a:t>
            </a:r>
            <a:r>
              <a:rPr lang="en-US" b="1" u="sng" dirty="0"/>
              <a:t>appearing</a:t>
            </a:r>
            <a:r>
              <a:rPr lang="en-US" b="1" dirty="0"/>
              <a:t> </a:t>
            </a:r>
            <a:r>
              <a:rPr lang="en-US" b="1" u="sng" dirty="0"/>
              <a:t>real</a:t>
            </a:r>
            <a:r>
              <a:rPr lang="en-US" b="1" dirty="0"/>
              <a:t>. </a:t>
            </a:r>
            <a:endParaRPr lang="en-US" b="1" dirty="0" smtClean="0"/>
          </a:p>
          <a:p>
            <a:pPr marL="514350" indent="-514350">
              <a:buFont typeface="+mj-lt"/>
              <a:buAutoNum type="arabicPeriod"/>
            </a:pPr>
            <a:r>
              <a:rPr lang="en-US" b="1" dirty="0"/>
              <a:t>The grace of God is a beautiful gift to behold.</a:t>
            </a:r>
            <a:r>
              <a:rPr lang="en-US" dirty="0"/>
              <a:t> </a:t>
            </a:r>
          </a:p>
        </p:txBody>
      </p:sp>
    </p:spTree>
    <p:extLst>
      <p:ext uri="{BB962C8B-B14F-4D97-AF65-F5344CB8AC3E}">
        <p14:creationId xmlns:p14="http://schemas.microsoft.com/office/powerpoint/2010/main" val="3188888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Numbers 21:4-</a:t>
            </a:r>
            <a:r>
              <a:rPr lang="en-US" b="1" dirty="0" smtClean="0"/>
              <a:t>9 </a:t>
            </a:r>
            <a:r>
              <a:rPr lang="en-US" sz="3600" b="1" dirty="0" smtClean="0"/>
              <a:t>(The </a:t>
            </a:r>
            <a:r>
              <a:rPr lang="en-US" sz="3600" b="1" dirty="0"/>
              <a:t>Story, p. </a:t>
            </a:r>
            <a:r>
              <a:rPr lang="en-US" sz="3600" b="1" dirty="0" smtClean="0"/>
              <a:t>80)</a:t>
            </a:r>
            <a:endParaRPr lang="en-US" sz="3600" dirty="0"/>
          </a:p>
        </p:txBody>
      </p:sp>
      <p:sp>
        <p:nvSpPr>
          <p:cNvPr id="3" name="Content Placeholder 2"/>
          <p:cNvSpPr>
            <a:spLocks noGrp="1"/>
          </p:cNvSpPr>
          <p:nvPr>
            <p:ph idx="1"/>
          </p:nvPr>
        </p:nvSpPr>
        <p:spPr/>
        <p:txBody>
          <a:bodyPr/>
          <a:lstStyle/>
          <a:p>
            <a:pPr marL="0" indent="0">
              <a:buNone/>
            </a:pPr>
            <a:r>
              <a:rPr lang="en-US" b="1" i="1" dirty="0"/>
              <a:t>4 </a:t>
            </a:r>
            <a:r>
              <a:rPr lang="en-US" i="1" dirty="0"/>
              <a:t> But the people grew impatient on the way; </a:t>
            </a:r>
            <a:r>
              <a:rPr lang="en-US" b="1" i="1" dirty="0"/>
              <a:t>5 </a:t>
            </a:r>
            <a:r>
              <a:rPr lang="en-US" i="1" dirty="0"/>
              <a:t>they spoke against God and against Moses, and said, “Why have you brought us up out of Egypt to die in the wilderness? There is no bread! There is no water! And we detest this miserable food!</a:t>
            </a:r>
            <a:r>
              <a:rPr lang="en-US" i="1" dirty="0" smtClean="0"/>
              <a:t>”</a:t>
            </a:r>
            <a:endParaRPr lang="en-US" dirty="0"/>
          </a:p>
        </p:txBody>
      </p:sp>
    </p:spTree>
    <p:extLst>
      <p:ext uri="{BB962C8B-B14F-4D97-AF65-F5344CB8AC3E}">
        <p14:creationId xmlns:p14="http://schemas.microsoft.com/office/powerpoint/2010/main" val="35760582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Numbers 21:4-</a:t>
            </a:r>
            <a:r>
              <a:rPr lang="en-US" b="1" dirty="0" smtClean="0"/>
              <a:t>9 </a:t>
            </a:r>
            <a:r>
              <a:rPr lang="en-US" sz="3600" b="1" dirty="0" smtClean="0"/>
              <a:t>(The </a:t>
            </a:r>
            <a:r>
              <a:rPr lang="en-US" sz="3600" b="1" dirty="0"/>
              <a:t>Story, p. </a:t>
            </a:r>
            <a:r>
              <a:rPr lang="en-US" sz="3600" b="1" dirty="0" smtClean="0"/>
              <a:t>80)</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en-US" b="1" i="1" dirty="0"/>
              <a:t>6 </a:t>
            </a:r>
            <a:r>
              <a:rPr lang="en-US" i="1" dirty="0"/>
              <a:t>Then the Lord sent venomous snakes among them; they bit the people and many Israelites died. </a:t>
            </a:r>
            <a:r>
              <a:rPr lang="en-US" b="1" i="1" dirty="0"/>
              <a:t>7 </a:t>
            </a:r>
            <a:r>
              <a:rPr lang="en-US" i="1" dirty="0"/>
              <a:t>The people came to Moses and said, “We sinned when we spoke against the Lord and against you. Pray that the Lord will take the snakes away from us.” So Moses prayed for the people.</a:t>
            </a:r>
            <a:r>
              <a:rPr lang="en-US" dirty="0"/>
              <a:t> </a:t>
            </a:r>
            <a:endParaRPr lang="en-US" dirty="0"/>
          </a:p>
        </p:txBody>
      </p:sp>
    </p:spTree>
    <p:extLst>
      <p:ext uri="{BB962C8B-B14F-4D97-AF65-F5344CB8AC3E}">
        <p14:creationId xmlns:p14="http://schemas.microsoft.com/office/powerpoint/2010/main" val="5885075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Numbers 21:4-</a:t>
            </a:r>
            <a:r>
              <a:rPr lang="en-US" b="1" dirty="0" smtClean="0"/>
              <a:t>9 </a:t>
            </a:r>
            <a:r>
              <a:rPr lang="en-US" sz="3600" b="1" dirty="0" smtClean="0"/>
              <a:t>(The </a:t>
            </a:r>
            <a:r>
              <a:rPr lang="en-US" sz="3600" b="1" dirty="0"/>
              <a:t>Story, p. </a:t>
            </a:r>
            <a:r>
              <a:rPr lang="en-US" sz="3600" b="1" dirty="0" smtClean="0"/>
              <a:t>80)</a:t>
            </a:r>
            <a:endParaRPr lang="en-US" sz="3600" dirty="0"/>
          </a:p>
        </p:txBody>
      </p:sp>
      <p:sp>
        <p:nvSpPr>
          <p:cNvPr id="3" name="Content Placeholder 2"/>
          <p:cNvSpPr>
            <a:spLocks noGrp="1"/>
          </p:cNvSpPr>
          <p:nvPr>
            <p:ph idx="1"/>
          </p:nvPr>
        </p:nvSpPr>
        <p:spPr/>
        <p:txBody>
          <a:bodyPr>
            <a:normAutofit/>
          </a:bodyPr>
          <a:lstStyle/>
          <a:p>
            <a:pPr marL="0" indent="0">
              <a:buNone/>
            </a:pPr>
            <a:r>
              <a:rPr lang="en-US" b="1" i="1" dirty="0"/>
              <a:t>8 </a:t>
            </a:r>
            <a:r>
              <a:rPr lang="en-US" i="1" dirty="0"/>
              <a:t>The Lord said to Moses, “Make a snake and put it up on a pole; anyone who is bitten can look at it and live.” </a:t>
            </a:r>
            <a:r>
              <a:rPr lang="en-US" b="1" i="1" dirty="0"/>
              <a:t>9 </a:t>
            </a:r>
            <a:r>
              <a:rPr lang="en-US" i="1" dirty="0"/>
              <a:t>So Moses made a bronze snake and put it up on a pole. Then when anyone was bitten by a snake and looked at the bronze snake, they lived.</a:t>
            </a:r>
            <a:endParaRPr lang="en-US" dirty="0"/>
          </a:p>
        </p:txBody>
      </p:sp>
    </p:spTree>
    <p:extLst>
      <p:ext uri="{BB962C8B-B14F-4D97-AF65-F5344CB8AC3E}">
        <p14:creationId xmlns:p14="http://schemas.microsoft.com/office/powerpoint/2010/main" val="2976572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John 3:14-16</a:t>
            </a:r>
            <a:r>
              <a:rPr lang="en-US" dirty="0"/>
              <a:t> </a:t>
            </a:r>
          </a:p>
        </p:txBody>
      </p:sp>
      <p:sp>
        <p:nvSpPr>
          <p:cNvPr id="3" name="Content Placeholder 2"/>
          <p:cNvSpPr>
            <a:spLocks noGrp="1"/>
          </p:cNvSpPr>
          <p:nvPr>
            <p:ph idx="1"/>
          </p:nvPr>
        </p:nvSpPr>
        <p:spPr>
          <a:xfrm>
            <a:off x="457200" y="1200151"/>
            <a:ext cx="8229600" cy="3655578"/>
          </a:xfrm>
        </p:spPr>
        <p:txBody>
          <a:bodyPr>
            <a:normAutofit lnSpcReduction="10000"/>
          </a:bodyPr>
          <a:lstStyle/>
          <a:p>
            <a:pPr marL="0" indent="0">
              <a:buNone/>
            </a:pPr>
            <a:r>
              <a:rPr lang="en-US" b="1" i="1" dirty="0"/>
              <a:t>14 </a:t>
            </a:r>
            <a:r>
              <a:rPr lang="en-US" i="1" dirty="0"/>
              <a:t>Just as Moses lifted up the snake in the wilderness, so the Son of Man must be lifted up,</a:t>
            </a:r>
            <a:endParaRPr lang="en-US" dirty="0"/>
          </a:p>
          <a:p>
            <a:pPr marL="0" indent="0">
              <a:buNone/>
            </a:pPr>
            <a:r>
              <a:rPr lang="en-US" b="1" i="1" dirty="0"/>
              <a:t>15 </a:t>
            </a:r>
            <a:r>
              <a:rPr lang="en-US" i="1" dirty="0"/>
              <a:t>that everyone who believes may have eternal life in him.”</a:t>
            </a:r>
            <a:endParaRPr lang="en-US" dirty="0"/>
          </a:p>
          <a:p>
            <a:pPr marL="0" indent="0">
              <a:buNone/>
            </a:pPr>
            <a:r>
              <a:rPr lang="en-US" b="1" i="1" dirty="0"/>
              <a:t>16 </a:t>
            </a:r>
            <a:r>
              <a:rPr lang="en-US" i="1" dirty="0"/>
              <a:t>For God so loved the world that he gave his one and only Son, that whoever believes </a:t>
            </a:r>
            <a:r>
              <a:rPr lang="en-US" i="1"/>
              <a:t>in </a:t>
            </a:r>
            <a:endParaRPr lang="en-US" i="1" smtClean="0"/>
          </a:p>
          <a:p>
            <a:pPr marL="0" indent="0">
              <a:spcBef>
                <a:spcPts val="0"/>
              </a:spcBef>
              <a:buNone/>
            </a:pPr>
            <a:r>
              <a:rPr lang="en-US" i="1" smtClean="0"/>
              <a:t>him </a:t>
            </a:r>
            <a:r>
              <a:rPr lang="en-US" i="1" dirty="0"/>
              <a:t>shall not perish but have eternal life.</a:t>
            </a:r>
            <a:r>
              <a:rPr lang="en-US" dirty="0"/>
              <a:t> </a:t>
            </a:r>
          </a:p>
        </p:txBody>
      </p:sp>
    </p:spTree>
    <p:extLst>
      <p:ext uri="{BB962C8B-B14F-4D97-AF65-F5344CB8AC3E}">
        <p14:creationId xmlns:p14="http://schemas.microsoft.com/office/powerpoint/2010/main" val="594700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Times </a:t>
            </a:r>
            <a:r>
              <a:rPr lang="en-US" b="1" dirty="0"/>
              <a:t>of uncertainty can create </a:t>
            </a:r>
            <a:r>
              <a:rPr lang="en-US" b="1" u="sng" dirty="0"/>
              <a:t>crises</a:t>
            </a:r>
            <a:r>
              <a:rPr lang="en-US" b="1" dirty="0"/>
              <a:t> of </a:t>
            </a:r>
            <a:r>
              <a:rPr lang="en-US" b="1" u="sng" dirty="0"/>
              <a:t>faith</a:t>
            </a:r>
            <a:r>
              <a:rPr lang="en-US" b="1" dirty="0"/>
              <a:t>.</a:t>
            </a:r>
            <a:r>
              <a:rPr lang="en-US" dirty="0"/>
              <a:t> </a:t>
            </a:r>
          </a:p>
        </p:txBody>
      </p:sp>
    </p:spTree>
    <p:extLst>
      <p:ext uri="{BB962C8B-B14F-4D97-AF65-F5344CB8AC3E}">
        <p14:creationId xmlns:p14="http://schemas.microsoft.com/office/powerpoint/2010/main" val="401824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Exodus 13:17-18 (NRSV</a:t>
            </a:r>
            <a:r>
              <a:rPr lang="en-US" b="1" i="1" dirty="0" smtClean="0"/>
              <a:t>)</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i="1" dirty="0"/>
              <a:t>17 </a:t>
            </a:r>
            <a:r>
              <a:rPr lang="en-US" i="1" dirty="0"/>
              <a:t>When Pharaoh let the people go, God did not lead them by way of the land of the Philistines, although that was nearer; for God thought, “If the people face war, they may change their minds and return to Egypt.” </a:t>
            </a:r>
            <a:r>
              <a:rPr lang="en-US" b="1" i="1" dirty="0"/>
              <a:t>18 </a:t>
            </a:r>
            <a:r>
              <a:rPr lang="en-US" i="1" dirty="0"/>
              <a:t>So God led the people by the </a:t>
            </a:r>
            <a:r>
              <a:rPr lang="en-US" b="1" i="1" dirty="0"/>
              <a:t>roundabout way</a:t>
            </a:r>
            <a:r>
              <a:rPr lang="en-US" i="1" dirty="0"/>
              <a:t> of the wilderness toward the Red Sea. </a:t>
            </a:r>
            <a:endParaRPr lang="en-US" dirty="0"/>
          </a:p>
        </p:txBody>
      </p:sp>
    </p:spTree>
    <p:extLst>
      <p:ext uri="{BB962C8B-B14F-4D97-AF65-F5344CB8AC3E}">
        <p14:creationId xmlns:p14="http://schemas.microsoft.com/office/powerpoint/2010/main" val="2945420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Exodus 13:17-18 (NRSV</a:t>
            </a:r>
            <a:r>
              <a:rPr lang="en-US" b="1" i="1" dirty="0" smtClean="0"/>
              <a:t>)</a:t>
            </a:r>
            <a:endParaRPr lang="en-US" dirty="0"/>
          </a:p>
        </p:txBody>
      </p:sp>
      <p:sp>
        <p:nvSpPr>
          <p:cNvPr id="3" name="Content Placeholder 2"/>
          <p:cNvSpPr>
            <a:spLocks noGrp="1"/>
          </p:cNvSpPr>
          <p:nvPr>
            <p:ph idx="1"/>
          </p:nvPr>
        </p:nvSpPr>
        <p:spPr/>
        <p:txBody>
          <a:bodyPr>
            <a:normAutofit/>
          </a:bodyPr>
          <a:lstStyle/>
          <a:p>
            <a:pPr marL="0" indent="0">
              <a:buNone/>
            </a:pPr>
            <a:r>
              <a:rPr lang="en-US" i="1" dirty="0"/>
              <a:t>The Israelites went up out of the land of Egypt prepared for battle.</a:t>
            </a:r>
            <a:endParaRPr lang="en-US" dirty="0"/>
          </a:p>
        </p:txBody>
      </p:sp>
    </p:spTree>
    <p:extLst>
      <p:ext uri="{BB962C8B-B14F-4D97-AF65-F5344CB8AC3E}">
        <p14:creationId xmlns:p14="http://schemas.microsoft.com/office/powerpoint/2010/main" val="2083039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Times </a:t>
            </a:r>
            <a:r>
              <a:rPr lang="en-US" b="1" dirty="0"/>
              <a:t>of uncertainty can create </a:t>
            </a:r>
            <a:r>
              <a:rPr lang="en-US" b="1" u="sng" dirty="0"/>
              <a:t>crises</a:t>
            </a:r>
            <a:r>
              <a:rPr lang="en-US" b="1" dirty="0"/>
              <a:t> of </a:t>
            </a:r>
            <a:r>
              <a:rPr lang="en-US" b="1" u="sng" dirty="0"/>
              <a:t>faith</a:t>
            </a:r>
            <a:r>
              <a:rPr lang="en-US" b="1" dirty="0"/>
              <a:t>.</a:t>
            </a:r>
            <a:r>
              <a:rPr lang="en-US" dirty="0"/>
              <a:t> </a:t>
            </a:r>
            <a:endParaRPr lang="en-US" dirty="0" smtClean="0"/>
          </a:p>
          <a:p>
            <a:pPr marL="514350" indent="-514350">
              <a:buFont typeface="+mj-lt"/>
              <a:buAutoNum type="arabicPeriod"/>
            </a:pPr>
            <a:r>
              <a:rPr lang="en-US" b="1" u="sng" dirty="0"/>
              <a:t>Chronic</a:t>
            </a:r>
            <a:r>
              <a:rPr lang="en-US" b="1" dirty="0"/>
              <a:t> </a:t>
            </a:r>
            <a:r>
              <a:rPr lang="en-US" b="1" u="sng" dirty="0"/>
              <a:t>complaining</a:t>
            </a:r>
            <a:r>
              <a:rPr lang="en-US" b="1" dirty="0"/>
              <a:t> is a spiritual issue not to be taken lightly.</a:t>
            </a:r>
            <a:r>
              <a:rPr lang="en-US" dirty="0"/>
              <a:t> </a:t>
            </a:r>
          </a:p>
        </p:txBody>
      </p:sp>
    </p:spTree>
    <p:extLst>
      <p:ext uri="{BB962C8B-B14F-4D97-AF65-F5344CB8AC3E}">
        <p14:creationId xmlns:p14="http://schemas.microsoft.com/office/powerpoint/2010/main" val="29079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a:t>Numbers 11:4-</a:t>
            </a:r>
            <a:r>
              <a:rPr lang="en-US" b="1" i="1" dirty="0" smtClean="0"/>
              <a:t>6</a:t>
            </a:r>
            <a:r>
              <a:rPr lang="en-US" b="1" i="1" dirty="0"/>
              <a:t> </a:t>
            </a:r>
            <a:r>
              <a:rPr lang="en-US" sz="3600" b="1" i="1" dirty="0" smtClean="0"/>
              <a:t>(The </a:t>
            </a:r>
            <a:r>
              <a:rPr lang="en-US" sz="3600" b="1" i="1" dirty="0"/>
              <a:t>Story, p. </a:t>
            </a:r>
            <a:r>
              <a:rPr lang="en-US" sz="3600" b="1" i="1" dirty="0" smtClean="0"/>
              <a:t>72)</a:t>
            </a:r>
            <a:endParaRPr lang="en-US" sz="3600" dirty="0"/>
          </a:p>
        </p:txBody>
      </p:sp>
      <p:sp>
        <p:nvSpPr>
          <p:cNvPr id="3" name="Content Placeholder 2"/>
          <p:cNvSpPr>
            <a:spLocks noGrp="1"/>
          </p:cNvSpPr>
          <p:nvPr>
            <p:ph idx="1"/>
          </p:nvPr>
        </p:nvSpPr>
        <p:spPr/>
        <p:txBody>
          <a:bodyPr>
            <a:normAutofit lnSpcReduction="10000"/>
          </a:bodyPr>
          <a:lstStyle/>
          <a:p>
            <a:pPr marL="0" indent="0">
              <a:buNone/>
            </a:pPr>
            <a:r>
              <a:rPr lang="en-US" b="1" i="1" dirty="0"/>
              <a:t>4 </a:t>
            </a:r>
            <a:r>
              <a:rPr lang="en-US" i="1" dirty="0"/>
              <a:t>The rabble with them began to crave other food, and again the Israelites started wailing and said, “If only we had meat to eat! </a:t>
            </a:r>
            <a:r>
              <a:rPr lang="en-US" b="1" i="1" dirty="0"/>
              <a:t>5 </a:t>
            </a:r>
            <a:r>
              <a:rPr lang="en-US" i="1" dirty="0"/>
              <a:t>We remember the fish we ate in Egypt at no cost—also the cucumbers, melons, leeks, onions and garlic. </a:t>
            </a:r>
            <a:r>
              <a:rPr lang="en-US" b="1" i="1" dirty="0"/>
              <a:t>6 </a:t>
            </a:r>
            <a:r>
              <a:rPr lang="en-US" i="1" dirty="0"/>
              <a:t>But now we have lost our appetite; we never see anything but this manna!</a:t>
            </a:r>
            <a:r>
              <a:rPr lang="en-US" i="1" dirty="0" smtClean="0"/>
              <a:t>”</a:t>
            </a:r>
            <a:endParaRPr lang="en-US" dirty="0"/>
          </a:p>
        </p:txBody>
      </p:sp>
    </p:spTree>
    <p:extLst>
      <p:ext uri="{BB962C8B-B14F-4D97-AF65-F5344CB8AC3E}">
        <p14:creationId xmlns:p14="http://schemas.microsoft.com/office/powerpoint/2010/main" val="2900657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Numbers 11:18-</a:t>
            </a:r>
            <a:r>
              <a:rPr lang="en-US" b="1" i="1" dirty="0" smtClean="0"/>
              <a:t>20</a:t>
            </a:r>
            <a:r>
              <a:rPr lang="en-US" sz="4000" b="1" i="1" dirty="0" smtClean="0"/>
              <a:t> (The </a:t>
            </a:r>
            <a:r>
              <a:rPr lang="en-US" sz="4000" b="1" i="1" dirty="0"/>
              <a:t>Story, </a:t>
            </a:r>
            <a:r>
              <a:rPr lang="en-US" sz="4000" b="1" i="1" dirty="0" smtClean="0"/>
              <a:t>p</a:t>
            </a:r>
            <a:r>
              <a:rPr lang="en-US" sz="4000" b="1" i="1" dirty="0"/>
              <a:t>. 72-</a:t>
            </a:r>
            <a:r>
              <a:rPr lang="en-US" sz="4000" b="1" i="1" dirty="0" smtClean="0"/>
              <a:t>73)</a:t>
            </a:r>
            <a:endParaRPr lang="en-US" sz="4000" dirty="0"/>
          </a:p>
        </p:txBody>
      </p:sp>
      <p:sp>
        <p:nvSpPr>
          <p:cNvPr id="3" name="Content Placeholder 2"/>
          <p:cNvSpPr>
            <a:spLocks noGrp="1"/>
          </p:cNvSpPr>
          <p:nvPr>
            <p:ph idx="1"/>
          </p:nvPr>
        </p:nvSpPr>
        <p:spPr/>
        <p:txBody>
          <a:bodyPr>
            <a:normAutofit lnSpcReduction="10000"/>
          </a:bodyPr>
          <a:lstStyle/>
          <a:p>
            <a:pPr marL="0" indent="0">
              <a:buNone/>
            </a:pPr>
            <a:r>
              <a:rPr lang="en-US" b="1" i="1" dirty="0"/>
              <a:t>18 </a:t>
            </a:r>
            <a:r>
              <a:rPr lang="en-US" i="1" dirty="0"/>
              <a:t>“Tell the people: ‘Consecrate yourselves in preparation for tomorrow, when you will eat meat. The Lord heard you when you wailed, “If only we had meat to eat! We were better off in Egypt!” Now the Lord will give you meat, and you will eat it. </a:t>
            </a:r>
            <a:r>
              <a:rPr lang="en-US" b="1" i="1" dirty="0"/>
              <a:t>19 </a:t>
            </a:r>
            <a:r>
              <a:rPr lang="en-US" i="1" dirty="0"/>
              <a:t>You will not eat it for just one day, or two days, or five, ten or twenty days, </a:t>
            </a:r>
            <a:endParaRPr lang="en-US" dirty="0"/>
          </a:p>
        </p:txBody>
      </p:sp>
    </p:spTree>
    <p:extLst>
      <p:ext uri="{BB962C8B-B14F-4D97-AF65-F5344CB8AC3E}">
        <p14:creationId xmlns:p14="http://schemas.microsoft.com/office/powerpoint/2010/main" val="2275661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Numbers 11:18-</a:t>
            </a:r>
            <a:r>
              <a:rPr lang="en-US" b="1" i="1" dirty="0" smtClean="0"/>
              <a:t>20</a:t>
            </a:r>
            <a:r>
              <a:rPr lang="en-US" sz="4000" b="1" i="1" dirty="0" smtClean="0"/>
              <a:t> (The </a:t>
            </a:r>
            <a:r>
              <a:rPr lang="en-US" sz="4000" b="1" i="1" dirty="0"/>
              <a:t>Story, </a:t>
            </a:r>
            <a:r>
              <a:rPr lang="en-US" sz="4000" b="1" i="1" dirty="0" smtClean="0"/>
              <a:t>p</a:t>
            </a:r>
            <a:r>
              <a:rPr lang="en-US" sz="4000" b="1" i="1" dirty="0"/>
              <a:t>. 72-</a:t>
            </a:r>
            <a:r>
              <a:rPr lang="en-US" sz="4000" b="1" i="1" dirty="0" smtClean="0"/>
              <a:t>73)</a:t>
            </a:r>
            <a:endParaRPr lang="en-US" sz="4000" dirty="0"/>
          </a:p>
        </p:txBody>
      </p:sp>
      <p:sp>
        <p:nvSpPr>
          <p:cNvPr id="3" name="Content Placeholder 2"/>
          <p:cNvSpPr>
            <a:spLocks noGrp="1"/>
          </p:cNvSpPr>
          <p:nvPr>
            <p:ph idx="1"/>
          </p:nvPr>
        </p:nvSpPr>
        <p:spPr/>
        <p:txBody>
          <a:bodyPr>
            <a:normAutofit/>
          </a:bodyPr>
          <a:lstStyle/>
          <a:p>
            <a:pPr marL="0" indent="0">
              <a:buNone/>
            </a:pPr>
            <a:r>
              <a:rPr lang="en-US" b="1" i="1" dirty="0"/>
              <a:t>20 </a:t>
            </a:r>
            <a:r>
              <a:rPr lang="en-US" i="1" dirty="0"/>
              <a:t>but for a whole month—until it comes out of your nostrils and you loathe it—because you have rejected the Lord, who is among you, and have wailed before him, saying, “Why did we ever leave Egypt?”’”</a:t>
            </a:r>
            <a:endParaRPr lang="en-US" dirty="0"/>
          </a:p>
        </p:txBody>
      </p:sp>
    </p:spTree>
    <p:extLst>
      <p:ext uri="{BB962C8B-B14F-4D97-AF65-F5344CB8AC3E}">
        <p14:creationId xmlns:p14="http://schemas.microsoft.com/office/powerpoint/2010/main" val="1825867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514350" indent="-514350">
              <a:buFont typeface="+mj-lt"/>
              <a:buAutoNum type="arabicPeriod"/>
            </a:pPr>
            <a:r>
              <a:rPr lang="en-US" b="1" dirty="0" smtClean="0"/>
              <a:t>Times </a:t>
            </a:r>
            <a:r>
              <a:rPr lang="en-US" b="1" dirty="0"/>
              <a:t>of uncertainty can create </a:t>
            </a:r>
            <a:r>
              <a:rPr lang="en-US" b="1" u="sng" dirty="0"/>
              <a:t>crises</a:t>
            </a:r>
            <a:r>
              <a:rPr lang="en-US" b="1" dirty="0"/>
              <a:t> of </a:t>
            </a:r>
            <a:r>
              <a:rPr lang="en-US" b="1" u="sng" dirty="0"/>
              <a:t>faith</a:t>
            </a:r>
            <a:r>
              <a:rPr lang="en-US" b="1" dirty="0"/>
              <a:t>.</a:t>
            </a:r>
            <a:r>
              <a:rPr lang="en-US" dirty="0"/>
              <a:t> </a:t>
            </a:r>
            <a:endParaRPr lang="en-US" dirty="0" smtClean="0"/>
          </a:p>
          <a:p>
            <a:pPr marL="514350" indent="-514350">
              <a:buFont typeface="+mj-lt"/>
              <a:buAutoNum type="arabicPeriod"/>
            </a:pPr>
            <a:r>
              <a:rPr lang="en-US" b="1" u="sng" dirty="0"/>
              <a:t>Chronic</a:t>
            </a:r>
            <a:r>
              <a:rPr lang="en-US" b="1" dirty="0"/>
              <a:t> </a:t>
            </a:r>
            <a:r>
              <a:rPr lang="en-US" b="1" u="sng" dirty="0"/>
              <a:t>complaining</a:t>
            </a:r>
            <a:r>
              <a:rPr lang="en-US" b="1" dirty="0"/>
              <a:t> is a spiritual issue not to be taken lightly.</a:t>
            </a:r>
            <a:r>
              <a:rPr lang="en-US" dirty="0"/>
              <a:t> </a:t>
            </a:r>
            <a:endParaRPr lang="en-US" dirty="0" smtClean="0"/>
          </a:p>
          <a:p>
            <a:pPr marL="514350" indent="-514350">
              <a:buFont typeface="+mj-lt"/>
              <a:buAutoNum type="arabicPeriod"/>
            </a:pPr>
            <a:r>
              <a:rPr lang="en-US" b="1" dirty="0"/>
              <a:t>Fear is often </a:t>
            </a:r>
            <a:r>
              <a:rPr lang="en-US" b="1" u="sng" dirty="0"/>
              <a:t>false</a:t>
            </a:r>
            <a:r>
              <a:rPr lang="en-US" b="1" dirty="0"/>
              <a:t> </a:t>
            </a:r>
            <a:r>
              <a:rPr lang="en-US" b="1" u="sng" dirty="0"/>
              <a:t>evidence</a:t>
            </a:r>
            <a:r>
              <a:rPr lang="en-US" b="1" dirty="0"/>
              <a:t> </a:t>
            </a:r>
            <a:r>
              <a:rPr lang="en-US" b="1" u="sng" dirty="0"/>
              <a:t>appearing</a:t>
            </a:r>
            <a:r>
              <a:rPr lang="en-US" b="1" dirty="0"/>
              <a:t> </a:t>
            </a:r>
            <a:r>
              <a:rPr lang="en-US" b="1" u="sng" dirty="0"/>
              <a:t>real</a:t>
            </a:r>
            <a:r>
              <a:rPr lang="en-US" b="1" dirty="0"/>
              <a:t>. </a:t>
            </a:r>
            <a:endParaRPr lang="en-US" dirty="0"/>
          </a:p>
        </p:txBody>
      </p:sp>
    </p:spTree>
    <p:extLst>
      <p:ext uri="{BB962C8B-B14F-4D97-AF65-F5344CB8AC3E}">
        <p14:creationId xmlns:p14="http://schemas.microsoft.com/office/powerpoint/2010/main" val="157746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B6F2769-7194-4217-93D3-3AF3A4742282}">
  <ds:schemaRefs>
    <ds:schemaRef ds:uri="http://schemas.microsoft.com/office/2006/metadata/properties"/>
    <ds:schemaRef ds:uri="http://schemas.microsoft.com/office/infopath/2007/PartnerControls"/>
    <ds:schemaRef ds:uri="http://schemas.microsoft.com/sharepoint/v3/fields"/>
  </ds:schemaRefs>
</ds:datastoreItem>
</file>

<file path=customXml/itemProps2.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 Story.potx</Template>
  <TotalTime>157</TotalTime>
  <Words>296</Words>
  <Application>Microsoft Macintosh PowerPoint</Application>
  <PresentationFormat>On-screen Show (16:9)</PresentationFormat>
  <Paragraphs>38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Chapter Six: Wandering</vt:lpstr>
      <vt:lpstr>PowerPoint Presentation</vt:lpstr>
      <vt:lpstr>Exodus 13:17-18 (NRSV)</vt:lpstr>
      <vt:lpstr>Exodus 13:17-18 (NRSV)</vt:lpstr>
      <vt:lpstr>PowerPoint Presentation</vt:lpstr>
      <vt:lpstr>Numbers 11:4-6 (The Story, p. 72)</vt:lpstr>
      <vt:lpstr>Numbers 11:18-20 (The Story, p. 72-73)</vt:lpstr>
      <vt:lpstr>Numbers 11:18-20 (The Story, p. 72-73)</vt:lpstr>
      <vt:lpstr>PowerPoint Presentation</vt:lpstr>
      <vt:lpstr>Numbers 13:30-33 (The Story, p. 75)</vt:lpstr>
      <vt:lpstr>Numbers 13:30-33 (The Story, p. 75)</vt:lpstr>
      <vt:lpstr>PowerPoint Presentation</vt:lpstr>
      <vt:lpstr>Numbers 21:4-9 (The Story, p. 80)</vt:lpstr>
      <vt:lpstr>Numbers 21:4-9 (The Story, p. 80)</vt:lpstr>
      <vt:lpstr>Numbers 21:4-9 (The Story, p. 80)</vt:lpstr>
      <vt:lpstr>John 3:14-16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Tiri Faraone</cp:lastModifiedBy>
  <cp:revision>40</cp:revision>
  <dcterms:created xsi:type="dcterms:W3CDTF">2010-04-12T23:12:02Z</dcterms:created>
  <dcterms:modified xsi:type="dcterms:W3CDTF">2014-03-14T18:15:39Z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