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sldIdLst>
    <p:sldId id="256" r:id="rId5"/>
    <p:sldId id="257" r:id="rId6"/>
    <p:sldId id="259" r:id="rId7"/>
    <p:sldId id="260" r:id="rId8"/>
    <p:sldId id="258" r:id="rId9"/>
    <p:sldId id="261" r:id="rId10"/>
    <p:sldId id="262" r:id="rId11"/>
    <p:sldId id="263" r:id="rId12"/>
    <p:sldId id="264" r:id="rId13"/>
    <p:sldId id="265" r:id="rId14"/>
    <p:sldId id="266" r:id="rId15"/>
    <p:sldId id="267" r:id="rId16"/>
    <p:sldId id="268" r:id="rId17"/>
    <p:sldId id="270" r:id="rId18"/>
    <p:sldId id="269" r:id="rId19"/>
    <p:sldId id="271" r:id="rId20"/>
    <p:sldId id="272" r:id="rId2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010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89" autoAdjust="0"/>
    <p:restoredTop sz="94660"/>
  </p:normalViewPr>
  <p:slideViewPr>
    <p:cSldViewPr snapToGrid="0" snapToObjects="1">
      <p:cViewPr varScale="1">
        <p:scale>
          <a:sx n="93" d="100"/>
          <a:sy n="93" d="100"/>
        </p:scale>
        <p:origin x="-1016" y="-112"/>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CDB3CC-F982-40F9-8DD6-BCC9AFBF44BD}" type="datetime1">
              <a:rPr lang="en-US" smtClean="0"/>
              <a:pPr/>
              <a:t>5/24/13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C2560D-EC28-3B41-86E8-18F1CE0113B4}" type="datetimeFigureOut">
              <a:rPr lang="en-US" smtClean="0"/>
              <a:t>5/24/13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C2560D-EC28-3B41-86E8-18F1CE0113B4}" type="datetimeFigureOut">
              <a:rPr lang="en-US" smtClean="0"/>
              <a:t>5/24/13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C2560D-EC28-3B41-86E8-18F1CE0113B4}" type="datetimeFigureOut">
              <a:rPr lang="en-US" smtClean="0"/>
              <a:t>5/24/13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5/24/13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C2560D-EC28-3B41-86E8-18F1CE0113B4}" type="datetimeFigureOut">
              <a:rPr lang="en-US" smtClean="0"/>
              <a:t>5/24/13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C2560D-EC28-3B41-86E8-18F1CE0113B4}" type="datetimeFigureOut">
              <a:rPr lang="en-US" smtClean="0"/>
              <a:t>5/24/13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C2560D-EC28-3B41-86E8-18F1CE0113B4}" type="datetimeFigureOut">
              <a:rPr lang="en-US" smtClean="0"/>
              <a:t>5/24/13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5/24/13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5/24/13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5/24/13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5/24/13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pic>
        <p:nvPicPr>
          <p:cNvPr id="8" name="Picture 7" descr="remember.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flipH="1">
            <a:off x="7323664" y="2394857"/>
            <a:ext cx="1832428" cy="2748642"/>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800000"/>
                </a:solidFill>
                <a:latin typeface="Academy Engraved LET"/>
                <a:cs typeface="Academy Engraved LET"/>
              </a:rPr>
              <a:t>Don’t Forget To Remember</a:t>
            </a:r>
            <a:endParaRPr lang="en-US" b="1" dirty="0">
              <a:solidFill>
                <a:srgbClr val="800000"/>
              </a:solidFill>
              <a:latin typeface="Academy Engraved LET"/>
              <a:cs typeface="Academy Engraved LET"/>
            </a:endParaRPr>
          </a:p>
        </p:txBody>
      </p:sp>
      <p:sp>
        <p:nvSpPr>
          <p:cNvPr id="3" name="Subtitle 2"/>
          <p:cNvSpPr>
            <a:spLocks noGrp="1"/>
          </p:cNvSpPr>
          <p:nvPr>
            <p:ph type="subTitle" idx="1"/>
          </p:nvPr>
        </p:nvSpPr>
        <p:spPr/>
        <p:txBody>
          <a:bodyPr/>
          <a:lstStyle/>
          <a:p>
            <a:r>
              <a:rPr lang="en-US" dirty="0" smtClean="0"/>
              <a:t>Ronnie Norman</a:t>
            </a:r>
            <a:endParaRPr lang="en-US" dirty="0"/>
          </a:p>
        </p:txBody>
      </p:sp>
    </p:spTree>
    <p:extLst>
      <p:ext uri="{BB962C8B-B14F-4D97-AF65-F5344CB8AC3E}">
        <p14:creationId xmlns:p14="http://schemas.microsoft.com/office/powerpoint/2010/main" val="105350246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a:t>“I am a lifelong, enthusiastic follower of </a:t>
            </a:r>
            <a:endParaRPr lang="en-US" dirty="0" smtClean="0"/>
          </a:p>
          <a:p>
            <a:pPr marL="0" indent="0" algn="ctr">
              <a:buNone/>
            </a:pPr>
            <a:r>
              <a:rPr lang="en-US" dirty="0" smtClean="0"/>
              <a:t>Jesus </a:t>
            </a:r>
            <a:r>
              <a:rPr lang="en-US" dirty="0"/>
              <a:t>Christ”</a:t>
            </a:r>
            <a:endParaRPr lang="en-US" dirty="0"/>
          </a:p>
        </p:txBody>
      </p:sp>
    </p:spTree>
    <p:extLst>
      <p:ext uri="{BB962C8B-B14F-4D97-AF65-F5344CB8AC3E}">
        <p14:creationId xmlns:p14="http://schemas.microsoft.com/office/powerpoint/2010/main" val="284850537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Matthew 28:19-20</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i="1" dirty="0"/>
              <a:t>19 Therefore go and make disciples of all nations, baptizing them in the name of the Father and of the Son and of the Holy Spirit, 20 and teaching them to obey everything I have commanded you.</a:t>
            </a:r>
            <a:endParaRPr lang="en-US" dirty="0"/>
          </a:p>
        </p:txBody>
      </p:sp>
    </p:spTree>
    <p:extLst>
      <p:ext uri="{BB962C8B-B14F-4D97-AF65-F5344CB8AC3E}">
        <p14:creationId xmlns:p14="http://schemas.microsoft.com/office/powerpoint/2010/main" val="28136947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3229"/>
            <a:ext cx="8229600" cy="3531394"/>
          </a:xfrm>
        </p:spPr>
        <p:txBody>
          <a:bodyPr/>
          <a:lstStyle/>
          <a:p>
            <a:pPr marL="514350" indent="-514350">
              <a:buFont typeface="+mj-lt"/>
              <a:buAutoNum type="arabicPeriod"/>
            </a:pPr>
            <a:r>
              <a:rPr lang="en-US" dirty="0"/>
              <a:t>I have a </a:t>
            </a:r>
            <a:r>
              <a:rPr lang="en-US" u="sng" dirty="0"/>
              <a:t>Father</a:t>
            </a:r>
            <a:r>
              <a:rPr lang="en-US" dirty="0"/>
              <a:t> who will not let me go</a:t>
            </a:r>
            <a:r>
              <a:rPr lang="en-US" dirty="0" smtClean="0"/>
              <a:t>.</a:t>
            </a:r>
          </a:p>
          <a:p>
            <a:pPr marL="514350" indent="-514350">
              <a:buFont typeface="+mj-lt"/>
              <a:buAutoNum type="arabicPeriod"/>
            </a:pPr>
            <a:r>
              <a:rPr lang="en-US" dirty="0"/>
              <a:t>I have a </a:t>
            </a:r>
            <a:r>
              <a:rPr lang="en-US" u="sng" dirty="0"/>
              <a:t>faith</a:t>
            </a:r>
            <a:r>
              <a:rPr lang="en-US" dirty="0"/>
              <a:t> </a:t>
            </a:r>
            <a:r>
              <a:rPr lang="en-US" u="sng" dirty="0"/>
              <a:t>family</a:t>
            </a:r>
            <a:r>
              <a:rPr lang="en-US" dirty="0"/>
              <a:t> to share my journey</a:t>
            </a:r>
            <a:r>
              <a:rPr lang="en-US" dirty="0" smtClean="0"/>
              <a:t>.</a:t>
            </a:r>
          </a:p>
          <a:p>
            <a:pPr marL="514350" indent="-514350">
              <a:buFont typeface="+mj-lt"/>
              <a:buAutoNum type="arabicPeriod"/>
            </a:pPr>
            <a:r>
              <a:rPr lang="en-US" dirty="0"/>
              <a:t>I have a </a:t>
            </a:r>
            <a:r>
              <a:rPr lang="en-US" u="sng" dirty="0" smtClean="0"/>
              <a:t>focus</a:t>
            </a:r>
            <a:r>
              <a:rPr lang="en-US" dirty="0" smtClean="0"/>
              <a:t> that </a:t>
            </a:r>
            <a:r>
              <a:rPr lang="en-US" dirty="0"/>
              <a:t>gives great </a:t>
            </a:r>
            <a:r>
              <a:rPr lang="en-US" dirty="0" smtClean="0"/>
              <a:t>purpose</a:t>
            </a:r>
          </a:p>
          <a:p>
            <a:pPr marL="519113" indent="0">
              <a:spcBef>
                <a:spcPts val="0"/>
              </a:spcBef>
              <a:buNone/>
            </a:pPr>
            <a:r>
              <a:rPr lang="en-US" dirty="0" smtClean="0"/>
              <a:t>to </a:t>
            </a:r>
            <a:r>
              <a:rPr lang="en-US" dirty="0"/>
              <a:t>my life. </a:t>
            </a:r>
            <a:endParaRPr lang="en-US" dirty="0" smtClean="0"/>
          </a:p>
          <a:p>
            <a:pPr marL="514350" indent="-514350">
              <a:spcBef>
                <a:spcPts val="0"/>
              </a:spcBef>
              <a:buFont typeface="+mj-lt"/>
              <a:buAutoNum type="arabicPeriod" startAt="4"/>
            </a:pPr>
            <a:r>
              <a:rPr lang="en-US" dirty="0"/>
              <a:t>I have </a:t>
            </a:r>
            <a:r>
              <a:rPr lang="en-US" u="sng" dirty="0"/>
              <a:t>forgiveness</a:t>
            </a:r>
            <a:r>
              <a:rPr lang="en-US" dirty="0"/>
              <a:t> that is full and free.</a:t>
            </a:r>
            <a:endParaRPr lang="en-US" dirty="0"/>
          </a:p>
        </p:txBody>
      </p:sp>
    </p:spTree>
    <p:extLst>
      <p:ext uri="{BB962C8B-B14F-4D97-AF65-F5344CB8AC3E}">
        <p14:creationId xmlns:p14="http://schemas.microsoft.com/office/powerpoint/2010/main" val="26507873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i="1" dirty="0"/>
              <a:t>“This is my blood of the covenant, which is poured out for many for the forgiveness of sins.”</a:t>
            </a:r>
            <a:endParaRPr lang="en-US" dirty="0"/>
          </a:p>
        </p:txBody>
      </p:sp>
      <p:pic>
        <p:nvPicPr>
          <p:cNvPr id="4" name="Picture 3" descr="wooden cu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62757"/>
            <a:ext cx="2089277" cy="1980743"/>
          </a:xfrm>
          <a:prstGeom prst="rect">
            <a:avLst/>
          </a:prstGeom>
        </p:spPr>
      </p:pic>
    </p:spTree>
    <p:extLst>
      <p:ext uri="{BB962C8B-B14F-4D97-AF65-F5344CB8AC3E}">
        <p14:creationId xmlns:p14="http://schemas.microsoft.com/office/powerpoint/2010/main" val="181479953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3229"/>
            <a:ext cx="8229600" cy="3531394"/>
          </a:xfrm>
        </p:spPr>
        <p:txBody>
          <a:bodyPr/>
          <a:lstStyle/>
          <a:p>
            <a:pPr marL="514350" indent="-514350">
              <a:buFont typeface="+mj-lt"/>
              <a:buAutoNum type="arabicPeriod"/>
            </a:pPr>
            <a:r>
              <a:rPr lang="en-US" dirty="0"/>
              <a:t>I have a </a:t>
            </a:r>
            <a:r>
              <a:rPr lang="en-US" u="sng" dirty="0"/>
              <a:t>Father</a:t>
            </a:r>
            <a:r>
              <a:rPr lang="en-US" dirty="0"/>
              <a:t> who will not let me go</a:t>
            </a:r>
            <a:r>
              <a:rPr lang="en-US" dirty="0" smtClean="0"/>
              <a:t>.</a:t>
            </a:r>
          </a:p>
          <a:p>
            <a:pPr marL="514350" indent="-514350">
              <a:buFont typeface="+mj-lt"/>
              <a:buAutoNum type="arabicPeriod"/>
            </a:pPr>
            <a:r>
              <a:rPr lang="en-US" dirty="0"/>
              <a:t>I have a </a:t>
            </a:r>
            <a:r>
              <a:rPr lang="en-US" u="sng" dirty="0"/>
              <a:t>faith</a:t>
            </a:r>
            <a:r>
              <a:rPr lang="en-US" dirty="0"/>
              <a:t> </a:t>
            </a:r>
            <a:r>
              <a:rPr lang="en-US" u="sng" dirty="0"/>
              <a:t>family</a:t>
            </a:r>
            <a:r>
              <a:rPr lang="en-US" dirty="0"/>
              <a:t> to share my journey</a:t>
            </a:r>
            <a:r>
              <a:rPr lang="en-US" dirty="0" smtClean="0"/>
              <a:t>.</a:t>
            </a:r>
          </a:p>
          <a:p>
            <a:pPr marL="514350" indent="-514350">
              <a:buFont typeface="+mj-lt"/>
              <a:buAutoNum type="arabicPeriod"/>
            </a:pPr>
            <a:r>
              <a:rPr lang="en-US" dirty="0"/>
              <a:t>I have a </a:t>
            </a:r>
            <a:r>
              <a:rPr lang="en-US" u="sng" dirty="0" smtClean="0"/>
              <a:t>focus</a:t>
            </a:r>
            <a:r>
              <a:rPr lang="en-US" dirty="0" smtClean="0"/>
              <a:t> that </a:t>
            </a:r>
            <a:r>
              <a:rPr lang="en-US" dirty="0"/>
              <a:t>gives great </a:t>
            </a:r>
            <a:r>
              <a:rPr lang="en-US" dirty="0" smtClean="0"/>
              <a:t>purpose</a:t>
            </a:r>
          </a:p>
          <a:p>
            <a:pPr marL="519113" indent="0">
              <a:spcBef>
                <a:spcPts val="0"/>
              </a:spcBef>
              <a:buNone/>
            </a:pPr>
            <a:r>
              <a:rPr lang="en-US" dirty="0" smtClean="0"/>
              <a:t>to </a:t>
            </a:r>
            <a:r>
              <a:rPr lang="en-US" dirty="0"/>
              <a:t>my life. </a:t>
            </a:r>
            <a:endParaRPr lang="en-US" dirty="0" smtClean="0"/>
          </a:p>
          <a:p>
            <a:pPr marL="514350" indent="-514350">
              <a:spcBef>
                <a:spcPts val="0"/>
              </a:spcBef>
              <a:buFont typeface="+mj-lt"/>
              <a:buAutoNum type="arabicPeriod" startAt="4"/>
            </a:pPr>
            <a:r>
              <a:rPr lang="en-US" dirty="0"/>
              <a:t>I have </a:t>
            </a:r>
            <a:r>
              <a:rPr lang="en-US" u="sng" dirty="0"/>
              <a:t>forgiveness</a:t>
            </a:r>
            <a:r>
              <a:rPr lang="en-US" dirty="0"/>
              <a:t> that is full and free</a:t>
            </a:r>
            <a:r>
              <a:rPr lang="en-US" dirty="0" smtClean="0"/>
              <a:t>.</a:t>
            </a:r>
          </a:p>
          <a:p>
            <a:pPr marL="514350" indent="-514350">
              <a:spcBef>
                <a:spcPts val="600"/>
              </a:spcBef>
              <a:buFont typeface="+mj-lt"/>
              <a:buAutoNum type="arabicPeriod" startAt="4"/>
            </a:pPr>
            <a:r>
              <a:rPr lang="en-US" dirty="0"/>
              <a:t>I have a </a:t>
            </a:r>
            <a:r>
              <a:rPr lang="en-US" u="sng" dirty="0"/>
              <a:t>future</a:t>
            </a:r>
            <a:r>
              <a:rPr lang="en-US" dirty="0"/>
              <a:t> that is out of this world.</a:t>
            </a:r>
            <a:endParaRPr lang="en-US" dirty="0"/>
          </a:p>
        </p:txBody>
      </p:sp>
    </p:spTree>
    <p:extLst>
      <p:ext uri="{BB962C8B-B14F-4D97-AF65-F5344CB8AC3E}">
        <p14:creationId xmlns:p14="http://schemas.microsoft.com/office/powerpoint/2010/main" val="40109022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1 Corinthians 11:26</a:t>
            </a:r>
            <a:endParaRPr lang="en-US" dirty="0"/>
          </a:p>
        </p:txBody>
      </p:sp>
      <p:sp>
        <p:nvSpPr>
          <p:cNvPr id="3" name="Content Placeholder 2"/>
          <p:cNvSpPr>
            <a:spLocks noGrp="1"/>
          </p:cNvSpPr>
          <p:nvPr>
            <p:ph idx="1"/>
          </p:nvPr>
        </p:nvSpPr>
        <p:spPr>
          <a:xfrm>
            <a:off x="286763" y="1200151"/>
            <a:ext cx="8548283" cy="3394472"/>
          </a:xfrm>
        </p:spPr>
        <p:txBody>
          <a:bodyPr/>
          <a:lstStyle/>
          <a:p>
            <a:pPr marL="0" indent="0">
              <a:buNone/>
            </a:pPr>
            <a:r>
              <a:rPr lang="en-US" i="1" dirty="0"/>
              <a:t>For whenever you eat this bread and drink this cup, you proclaim the Lord’s death until he </a:t>
            </a:r>
            <a:r>
              <a:rPr lang="en-US" i="1" dirty="0" smtClean="0"/>
              <a:t>comes.</a:t>
            </a:r>
            <a:endParaRPr lang="en-US" dirty="0"/>
          </a:p>
        </p:txBody>
      </p:sp>
      <p:pic>
        <p:nvPicPr>
          <p:cNvPr id="6" name="Picture 5" descr="images.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3226457" y="3131343"/>
            <a:ext cx="2686332" cy="2012157"/>
          </a:xfrm>
          <a:prstGeom prst="rect">
            <a:avLst/>
          </a:prstGeom>
          <a:effectLst>
            <a:softEdge rad="165100"/>
          </a:effectLst>
        </p:spPr>
      </p:pic>
    </p:spTree>
    <p:extLst>
      <p:ext uri="{BB962C8B-B14F-4D97-AF65-F5344CB8AC3E}">
        <p14:creationId xmlns:p14="http://schemas.microsoft.com/office/powerpoint/2010/main" val="410337652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descr="remember 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9567" y="-24"/>
            <a:ext cx="3345574" cy="5186218"/>
          </a:xfrm>
          <a:prstGeom prst="rect">
            <a:avLst/>
          </a:prstGeom>
        </p:spPr>
      </p:pic>
    </p:spTree>
    <p:extLst>
      <p:ext uri="{BB962C8B-B14F-4D97-AF65-F5344CB8AC3E}">
        <p14:creationId xmlns:p14="http://schemas.microsoft.com/office/powerpoint/2010/main" val="11381215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3229"/>
            <a:ext cx="8229599" cy="3531394"/>
          </a:xfrm>
        </p:spPr>
        <p:txBody>
          <a:bodyPr/>
          <a:lstStyle/>
          <a:p>
            <a:pPr marL="514350" indent="-514350">
              <a:buFont typeface="+mj-lt"/>
              <a:buAutoNum type="arabicPeriod"/>
            </a:pPr>
            <a:r>
              <a:rPr lang="en-US" u="sng" dirty="0" smtClean="0"/>
              <a:t>Father</a:t>
            </a:r>
          </a:p>
          <a:p>
            <a:pPr marL="514350" indent="-514350">
              <a:buFont typeface="+mj-lt"/>
              <a:buAutoNum type="arabicPeriod"/>
            </a:pPr>
            <a:r>
              <a:rPr lang="en-US" u="sng" dirty="0" smtClean="0"/>
              <a:t>Faith</a:t>
            </a:r>
            <a:r>
              <a:rPr lang="en-US" dirty="0" smtClean="0"/>
              <a:t> </a:t>
            </a:r>
            <a:r>
              <a:rPr lang="en-US" u="sng" dirty="0" smtClean="0"/>
              <a:t>family</a:t>
            </a:r>
          </a:p>
          <a:p>
            <a:pPr marL="514350" indent="-514350">
              <a:buFont typeface="+mj-lt"/>
              <a:buAutoNum type="arabicPeriod"/>
            </a:pPr>
            <a:r>
              <a:rPr lang="en-US" u="sng" dirty="0" smtClean="0"/>
              <a:t>Focus</a:t>
            </a:r>
          </a:p>
          <a:p>
            <a:pPr marL="514350" indent="-514350">
              <a:buFont typeface="+mj-lt"/>
              <a:buAutoNum type="arabicPeriod"/>
            </a:pPr>
            <a:r>
              <a:rPr lang="en-US" u="sng" dirty="0" smtClean="0"/>
              <a:t>Forgiveness</a:t>
            </a:r>
          </a:p>
          <a:p>
            <a:pPr marL="514350" indent="-514350">
              <a:buFont typeface="+mj-lt"/>
              <a:buAutoNum type="arabicPeriod"/>
            </a:pPr>
            <a:r>
              <a:rPr lang="en-US" u="sng" dirty="0" smtClean="0"/>
              <a:t>Future</a:t>
            </a:r>
          </a:p>
          <a:p>
            <a:pPr marL="514350" indent="-514350">
              <a:buFont typeface="+mj-lt"/>
              <a:buAutoNum type="arabicPeriod"/>
            </a:pPr>
            <a:endParaRPr lang="en-US" dirty="0" smtClean="0"/>
          </a:p>
          <a:p>
            <a:pPr marL="514350" indent="-514350">
              <a:buFont typeface="+mj-lt"/>
              <a:buAutoNum type="arabicPeriod"/>
            </a:pPr>
            <a:endParaRPr lang="en-US" dirty="0"/>
          </a:p>
        </p:txBody>
      </p:sp>
      <p:pic>
        <p:nvPicPr>
          <p:cNvPr id="4" name="Picture 3" descr="remember 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7669" y="932517"/>
            <a:ext cx="2717425" cy="4212480"/>
          </a:xfrm>
          <a:prstGeom prst="rect">
            <a:avLst/>
          </a:prstGeom>
        </p:spPr>
      </p:pic>
    </p:spTree>
    <p:extLst>
      <p:ext uri="{BB962C8B-B14F-4D97-AF65-F5344CB8AC3E}">
        <p14:creationId xmlns:p14="http://schemas.microsoft.com/office/powerpoint/2010/main" val="172110266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Matthew 26:26-29</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i="1" dirty="0"/>
              <a:t>26 While they were eating, Jesus took bread, and when he had given thanks, he broke it and gave it to his disciples, saying, “Take and eat; this is my body.</a:t>
            </a:r>
            <a:r>
              <a:rPr lang="en-US" i="1" dirty="0" smtClean="0"/>
              <a:t>”</a:t>
            </a:r>
          </a:p>
          <a:p>
            <a:pPr marL="0" indent="0">
              <a:buNone/>
            </a:pPr>
            <a:r>
              <a:rPr lang="en-US" i="1" dirty="0"/>
              <a:t>27 Then he took a cup, and when he had </a:t>
            </a:r>
            <a:r>
              <a:rPr lang="en-US" i="1" dirty="0" smtClean="0"/>
              <a:t>given </a:t>
            </a:r>
            <a:r>
              <a:rPr lang="en-US" i="1" dirty="0"/>
              <a:t>thanks</a:t>
            </a:r>
            <a:r>
              <a:rPr lang="en-US" i="1" dirty="0" smtClean="0"/>
              <a:t>,</a:t>
            </a:r>
            <a:r>
              <a:rPr lang="en-US" i="1" dirty="0"/>
              <a:t> he gave it to them, saying, </a:t>
            </a:r>
            <a:r>
              <a:rPr lang="en-US" i="1" dirty="0" smtClean="0"/>
              <a:t>“</a:t>
            </a:r>
            <a:r>
              <a:rPr lang="en-US" i="1" dirty="0"/>
              <a:t>Drink from it, all of you. 28 my blood of the covenant</a:t>
            </a:r>
            <a:r>
              <a:rPr lang="en-US" i="1" dirty="0" smtClean="0"/>
              <a:t>, which</a:t>
            </a:r>
            <a:endParaRPr lang="en-US" dirty="0"/>
          </a:p>
        </p:txBody>
      </p:sp>
    </p:spTree>
    <p:extLst>
      <p:ext uri="{BB962C8B-B14F-4D97-AF65-F5344CB8AC3E}">
        <p14:creationId xmlns:p14="http://schemas.microsoft.com/office/powerpoint/2010/main" val="310854788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Matthew 26:26-29</a:t>
            </a:r>
            <a:endParaRPr lang="en-US" dirty="0"/>
          </a:p>
        </p:txBody>
      </p:sp>
      <p:sp>
        <p:nvSpPr>
          <p:cNvPr id="3" name="Content Placeholder 2"/>
          <p:cNvSpPr>
            <a:spLocks noGrp="1"/>
          </p:cNvSpPr>
          <p:nvPr>
            <p:ph idx="1"/>
          </p:nvPr>
        </p:nvSpPr>
        <p:spPr/>
        <p:txBody>
          <a:bodyPr>
            <a:normAutofit/>
          </a:bodyPr>
          <a:lstStyle/>
          <a:p>
            <a:pPr marL="0" indent="0">
              <a:buNone/>
            </a:pPr>
            <a:r>
              <a:rPr lang="en-US" i="1" dirty="0"/>
              <a:t>is poured out for many for the forgiveness of sins. 29 I tell you, I will not drink from this fruit of the vine from now on until that day when I drink it new with you in my Father’s kingdom.”</a:t>
            </a:r>
            <a:endParaRPr lang="en-US" dirty="0"/>
          </a:p>
        </p:txBody>
      </p:sp>
    </p:spTree>
    <p:extLst>
      <p:ext uri="{BB962C8B-B14F-4D97-AF65-F5344CB8AC3E}">
        <p14:creationId xmlns:p14="http://schemas.microsoft.com/office/powerpoint/2010/main" val="140536521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i="1" dirty="0"/>
              <a:t>“…do this in remembrance of me.”</a:t>
            </a:r>
            <a:endParaRPr lang="en-US" dirty="0"/>
          </a:p>
        </p:txBody>
      </p:sp>
      <p:pic>
        <p:nvPicPr>
          <p:cNvPr id="4" name="Picture 3" descr="art-communion_hand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32264"/>
            <a:ext cx="2186642" cy="1811236"/>
          </a:xfrm>
          <a:prstGeom prst="rect">
            <a:avLst/>
          </a:prstGeom>
        </p:spPr>
      </p:pic>
    </p:spTree>
    <p:extLst>
      <p:ext uri="{BB962C8B-B14F-4D97-AF65-F5344CB8AC3E}">
        <p14:creationId xmlns:p14="http://schemas.microsoft.com/office/powerpoint/2010/main" val="4398424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3229"/>
            <a:ext cx="8229600" cy="3531394"/>
          </a:xfrm>
        </p:spPr>
        <p:txBody>
          <a:bodyPr/>
          <a:lstStyle/>
          <a:p>
            <a:pPr marL="514350" indent="-514350">
              <a:buFont typeface="+mj-lt"/>
              <a:buAutoNum type="arabicPeriod"/>
            </a:pPr>
            <a:r>
              <a:rPr lang="en-US" dirty="0"/>
              <a:t>I have a </a:t>
            </a:r>
            <a:r>
              <a:rPr lang="en-US" u="sng" dirty="0"/>
              <a:t>Father</a:t>
            </a:r>
            <a:r>
              <a:rPr lang="en-US" dirty="0"/>
              <a:t> who will not let me go.</a:t>
            </a:r>
            <a:endParaRPr lang="en-US" dirty="0"/>
          </a:p>
        </p:txBody>
      </p:sp>
    </p:spTree>
    <p:extLst>
      <p:ext uri="{BB962C8B-B14F-4D97-AF65-F5344CB8AC3E}">
        <p14:creationId xmlns:p14="http://schemas.microsoft.com/office/powerpoint/2010/main" val="15427707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Romans 8:38-39</a:t>
            </a:r>
            <a:endParaRPr lang="en-US" dirty="0"/>
          </a:p>
        </p:txBody>
      </p:sp>
      <p:sp>
        <p:nvSpPr>
          <p:cNvPr id="3" name="Content Placeholder 2"/>
          <p:cNvSpPr>
            <a:spLocks noGrp="1"/>
          </p:cNvSpPr>
          <p:nvPr>
            <p:ph idx="1"/>
          </p:nvPr>
        </p:nvSpPr>
        <p:spPr/>
        <p:txBody>
          <a:bodyPr/>
          <a:lstStyle/>
          <a:p>
            <a:pPr marL="0" indent="0">
              <a:buNone/>
            </a:pPr>
            <a:r>
              <a:rPr lang="en-US" i="1" dirty="0"/>
              <a:t>For I am convinced that neither death nor life, neither angels nor demons</a:t>
            </a:r>
            <a:r>
              <a:rPr lang="en-US" i="1" dirty="0" smtClean="0"/>
              <a:t>, </a:t>
            </a:r>
            <a:r>
              <a:rPr lang="en-US" i="1" dirty="0"/>
              <a:t>neither the present nor the future, nor any powers, 39 neither height nor depth, nor anything else in all creation</a:t>
            </a:r>
            <a:r>
              <a:rPr lang="en-US" i="1" dirty="0" smtClean="0"/>
              <a:t>, </a:t>
            </a:r>
            <a:r>
              <a:rPr lang="en-US" i="1" dirty="0"/>
              <a:t>will be able to separate us from the love of God that is in Christ Jesus our Lord.</a:t>
            </a:r>
            <a:endParaRPr lang="en-US" dirty="0"/>
          </a:p>
        </p:txBody>
      </p:sp>
    </p:spTree>
    <p:extLst>
      <p:ext uri="{BB962C8B-B14F-4D97-AF65-F5344CB8AC3E}">
        <p14:creationId xmlns:p14="http://schemas.microsoft.com/office/powerpoint/2010/main" val="15167618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3229"/>
            <a:ext cx="8229600" cy="3531394"/>
          </a:xfrm>
        </p:spPr>
        <p:txBody>
          <a:bodyPr/>
          <a:lstStyle/>
          <a:p>
            <a:pPr marL="514350" indent="-514350">
              <a:buFont typeface="+mj-lt"/>
              <a:buAutoNum type="arabicPeriod"/>
            </a:pPr>
            <a:r>
              <a:rPr lang="en-US" dirty="0"/>
              <a:t>I have a </a:t>
            </a:r>
            <a:r>
              <a:rPr lang="en-US" u="sng" dirty="0"/>
              <a:t>Father</a:t>
            </a:r>
            <a:r>
              <a:rPr lang="en-US" dirty="0"/>
              <a:t> who will not let me go</a:t>
            </a:r>
            <a:r>
              <a:rPr lang="en-US" dirty="0" smtClean="0"/>
              <a:t>.</a:t>
            </a:r>
          </a:p>
          <a:p>
            <a:pPr marL="514350" indent="-514350">
              <a:buFont typeface="+mj-lt"/>
              <a:buAutoNum type="arabicPeriod"/>
            </a:pPr>
            <a:r>
              <a:rPr lang="en-US" dirty="0"/>
              <a:t>I have a </a:t>
            </a:r>
            <a:r>
              <a:rPr lang="en-US" u="sng" dirty="0"/>
              <a:t>faith</a:t>
            </a:r>
            <a:r>
              <a:rPr lang="en-US" dirty="0"/>
              <a:t> </a:t>
            </a:r>
            <a:r>
              <a:rPr lang="en-US" u="sng" dirty="0"/>
              <a:t>family</a:t>
            </a:r>
            <a:r>
              <a:rPr lang="en-US" dirty="0"/>
              <a:t> to share my journey.</a:t>
            </a:r>
            <a:endParaRPr lang="en-US" dirty="0"/>
          </a:p>
        </p:txBody>
      </p:sp>
    </p:spTree>
    <p:extLst>
      <p:ext uri="{BB962C8B-B14F-4D97-AF65-F5344CB8AC3E}">
        <p14:creationId xmlns:p14="http://schemas.microsoft.com/office/powerpoint/2010/main" val="278387738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John 13:34</a:t>
            </a:r>
            <a:endParaRPr lang="en-US" dirty="0"/>
          </a:p>
        </p:txBody>
      </p:sp>
      <p:sp>
        <p:nvSpPr>
          <p:cNvPr id="3" name="Content Placeholder 2"/>
          <p:cNvSpPr>
            <a:spLocks noGrp="1"/>
          </p:cNvSpPr>
          <p:nvPr>
            <p:ph idx="1"/>
          </p:nvPr>
        </p:nvSpPr>
        <p:spPr/>
        <p:txBody>
          <a:bodyPr/>
          <a:lstStyle/>
          <a:p>
            <a:pPr marL="0" indent="0">
              <a:buNone/>
            </a:pPr>
            <a:r>
              <a:rPr lang="en-US" i="1" dirty="0"/>
              <a:t>A new command I give you: Love one another. As I have loved you, so you must love one another.</a:t>
            </a:r>
            <a:endParaRPr lang="en-US" dirty="0"/>
          </a:p>
        </p:txBody>
      </p:sp>
    </p:spTree>
    <p:extLst>
      <p:ext uri="{BB962C8B-B14F-4D97-AF65-F5344CB8AC3E}">
        <p14:creationId xmlns:p14="http://schemas.microsoft.com/office/powerpoint/2010/main" val="35088375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63229"/>
            <a:ext cx="8229600" cy="3531394"/>
          </a:xfrm>
        </p:spPr>
        <p:txBody>
          <a:bodyPr/>
          <a:lstStyle/>
          <a:p>
            <a:pPr marL="514350" indent="-514350">
              <a:buFont typeface="+mj-lt"/>
              <a:buAutoNum type="arabicPeriod"/>
            </a:pPr>
            <a:r>
              <a:rPr lang="en-US" dirty="0"/>
              <a:t>I have a </a:t>
            </a:r>
            <a:r>
              <a:rPr lang="en-US" u="sng" dirty="0"/>
              <a:t>Father</a:t>
            </a:r>
            <a:r>
              <a:rPr lang="en-US" dirty="0"/>
              <a:t> who will not let me go</a:t>
            </a:r>
            <a:r>
              <a:rPr lang="en-US" dirty="0" smtClean="0"/>
              <a:t>.</a:t>
            </a:r>
          </a:p>
          <a:p>
            <a:pPr marL="514350" indent="-514350">
              <a:buFont typeface="+mj-lt"/>
              <a:buAutoNum type="arabicPeriod"/>
            </a:pPr>
            <a:r>
              <a:rPr lang="en-US" dirty="0"/>
              <a:t>I have a </a:t>
            </a:r>
            <a:r>
              <a:rPr lang="en-US" u="sng" dirty="0"/>
              <a:t>faith</a:t>
            </a:r>
            <a:r>
              <a:rPr lang="en-US" dirty="0"/>
              <a:t> </a:t>
            </a:r>
            <a:r>
              <a:rPr lang="en-US" u="sng" dirty="0"/>
              <a:t>family</a:t>
            </a:r>
            <a:r>
              <a:rPr lang="en-US" dirty="0"/>
              <a:t> to share my journey</a:t>
            </a:r>
            <a:r>
              <a:rPr lang="en-US" dirty="0" smtClean="0"/>
              <a:t>.</a:t>
            </a:r>
          </a:p>
          <a:p>
            <a:pPr marL="514350" indent="-514350">
              <a:buFont typeface="+mj-lt"/>
              <a:buAutoNum type="arabicPeriod"/>
            </a:pPr>
            <a:r>
              <a:rPr lang="en-US" dirty="0"/>
              <a:t>I have a </a:t>
            </a:r>
            <a:r>
              <a:rPr lang="en-US" u="sng" dirty="0" smtClean="0"/>
              <a:t>focus</a:t>
            </a:r>
            <a:r>
              <a:rPr lang="en-US" dirty="0" smtClean="0"/>
              <a:t> that </a:t>
            </a:r>
            <a:r>
              <a:rPr lang="en-US" dirty="0"/>
              <a:t>gives great </a:t>
            </a:r>
            <a:r>
              <a:rPr lang="en-US" dirty="0" smtClean="0"/>
              <a:t>purpose</a:t>
            </a:r>
          </a:p>
          <a:p>
            <a:pPr marL="519113" indent="0">
              <a:spcBef>
                <a:spcPts val="0"/>
              </a:spcBef>
              <a:buNone/>
            </a:pPr>
            <a:r>
              <a:rPr lang="en-US" dirty="0" smtClean="0"/>
              <a:t>to </a:t>
            </a:r>
            <a:r>
              <a:rPr lang="en-US" dirty="0"/>
              <a:t>my life. </a:t>
            </a:r>
            <a:endParaRPr lang="en-US" dirty="0"/>
          </a:p>
        </p:txBody>
      </p:sp>
    </p:spTree>
    <p:extLst>
      <p:ext uri="{BB962C8B-B14F-4D97-AF65-F5344CB8AC3E}">
        <p14:creationId xmlns:p14="http://schemas.microsoft.com/office/powerpoint/2010/main" val="246861827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7B6F2769-7194-4217-93D3-3AF3A4742282}">
  <ds:schemaRefs>
    <ds:schemaRef ds:uri="http://schemas.microsoft.com/office/2006/metadata/properties"/>
    <ds:schemaRef ds:uri="http://schemas.microsoft.com/office/infopath/2007/PartnerControls"/>
    <ds:schemaRef ds:uri="http://schemas.microsoft.com/sharepoint/v3/field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196</TotalTime>
  <Words>305</Words>
  <Application>Microsoft Macintosh PowerPoint</Application>
  <PresentationFormat>On-screen Show (16:9)</PresentationFormat>
  <Paragraphs>42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Don’t Forget To Remember</vt:lpstr>
      <vt:lpstr>Matthew 26:26-29</vt:lpstr>
      <vt:lpstr>Matthew 26:26-29</vt:lpstr>
      <vt:lpstr>PowerPoint Presentation</vt:lpstr>
      <vt:lpstr>PowerPoint Presentation</vt:lpstr>
      <vt:lpstr>Romans 8:38-39</vt:lpstr>
      <vt:lpstr>PowerPoint Presentation</vt:lpstr>
      <vt:lpstr>John 13:34</vt:lpstr>
      <vt:lpstr>PowerPoint Presentation</vt:lpstr>
      <vt:lpstr>PowerPoint Presentation</vt:lpstr>
      <vt:lpstr>Matthew 28:19-20 </vt:lpstr>
      <vt:lpstr>PowerPoint Presentation</vt:lpstr>
      <vt:lpstr>PowerPoint Presentation</vt:lpstr>
      <vt:lpstr>PowerPoint Presentation</vt:lpstr>
      <vt:lpstr>1 Corinthians 11:26</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Tiri Faraone</cp:lastModifiedBy>
  <cp:revision>44</cp:revision>
  <dcterms:created xsi:type="dcterms:W3CDTF">2010-04-12T23:12:02Z</dcterms:created>
  <dcterms:modified xsi:type="dcterms:W3CDTF">2013-05-24T19:28:26Z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