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5" r:id="rId31"/>
    <p:sldId id="287"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472"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3/8/13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3/8/13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3/8/13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3/8/13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3/8/13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3/8/13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3/8/13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3/8/13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3/8/13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3/8/13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3/8/13</a:t>
            </a:fld>
            <a:endParaRPr lang="en-US" dirty="0"/>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pic>
        <p:nvPicPr>
          <p:cNvPr id="11" name="Picture 10" descr="531297_390392317687204_1165467830_n.jpg"/>
          <p:cNvPicPr>
            <a:picLocks noChangeAspect="1"/>
          </p:cNvPicPr>
          <p:nvPr userDrawn="1"/>
        </p:nvPicPr>
        <p:blipFill>
          <a:blip r:embed="rId13">
            <a:alphaModFix amt="93000"/>
            <a:extLst>
              <a:ext uri="{28A0092B-C50C-407E-A947-70E740481C1C}">
                <a14:useLocalDpi xmlns:a14="http://schemas.microsoft.com/office/drawing/2010/main" val="0"/>
              </a:ext>
            </a:extLst>
          </a:blip>
          <a:stretch>
            <a:fillRect/>
          </a:stretch>
        </p:blipFill>
        <p:spPr>
          <a:xfrm>
            <a:off x="0" y="3313738"/>
            <a:ext cx="2439683" cy="1829762"/>
          </a:xfrm>
          <a:prstGeom prst="rect">
            <a:avLst/>
          </a:prstGeom>
          <a:effectLst>
            <a:glow rad="101600">
              <a:schemeClr val="bg1">
                <a:alpha val="75000"/>
              </a:schemeClr>
            </a:glow>
            <a:softEdge rad="114300"/>
          </a:effectLst>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762420" y="3780662"/>
            <a:ext cx="5637010" cy="938874"/>
          </a:xfrm>
        </p:spPr>
        <p:txBody>
          <a:bodyPr>
            <a:noAutofit/>
          </a:bodyPr>
          <a:lstStyle/>
          <a:p>
            <a:pPr algn="r"/>
            <a:r>
              <a:rPr lang="en-US" sz="2400" dirty="0" smtClean="0"/>
              <a:t>Speaker: Jim Howard</a:t>
            </a:r>
            <a:endParaRPr lang="en-US" sz="2400" dirty="0"/>
          </a:p>
        </p:txBody>
      </p:sp>
      <p:sp>
        <p:nvSpPr>
          <p:cNvPr id="3" name="Title 2"/>
          <p:cNvSpPr>
            <a:spLocks noGrp="1"/>
          </p:cNvSpPr>
          <p:nvPr>
            <p:ph type="ctrTitle"/>
          </p:nvPr>
        </p:nvSpPr>
        <p:spPr>
          <a:xfrm>
            <a:off x="817582" y="2121626"/>
            <a:ext cx="7740149" cy="1572467"/>
          </a:xfrm>
        </p:spPr>
        <p:txBody>
          <a:bodyPr/>
          <a:lstStyle/>
          <a:p>
            <a:r>
              <a:rPr lang="en-US" dirty="0" smtClean="0"/>
              <a:t>God’s Great Kindness</a:t>
            </a:r>
            <a:br>
              <a:rPr lang="en-US" dirty="0" smtClean="0"/>
            </a:br>
            <a:r>
              <a:rPr lang="en-US" sz="3200" dirty="0"/>
              <a:t>Living in Grace </a:t>
            </a:r>
          </a:p>
        </p:txBody>
      </p:sp>
      <p:pic>
        <p:nvPicPr>
          <p:cNvPr id="4" name="Picture 3" descr="531297_390392317687204_1165467830_n.jpg"/>
          <p:cNvPicPr>
            <a:picLocks noChangeAspect="1"/>
          </p:cNvPicPr>
          <p:nvPr/>
        </p:nvPicPr>
        <p:blipFill>
          <a:blip r:embed="rId2">
            <a:alphaModFix amt="93000"/>
            <a:extLst>
              <a:ext uri="{28A0092B-C50C-407E-A947-70E740481C1C}">
                <a14:useLocalDpi xmlns:a14="http://schemas.microsoft.com/office/drawing/2010/main" val="0"/>
              </a:ext>
            </a:extLst>
          </a:blip>
          <a:stretch>
            <a:fillRect/>
          </a:stretch>
        </p:blipFill>
        <p:spPr>
          <a:xfrm>
            <a:off x="0" y="0"/>
            <a:ext cx="2439683" cy="1829762"/>
          </a:xfrm>
          <a:prstGeom prst="rect">
            <a:avLst/>
          </a:prstGeom>
          <a:effectLst>
            <a:glow rad="101600">
              <a:schemeClr val="bg1">
                <a:alpha val="75000"/>
              </a:schemeClr>
            </a:glow>
            <a:softEdge rad="114300"/>
          </a:effectLst>
        </p:spPr>
      </p:pic>
    </p:spTree>
    <p:extLst>
      <p:ext uri="{BB962C8B-B14F-4D97-AF65-F5344CB8AC3E}">
        <p14:creationId xmlns:p14="http://schemas.microsoft.com/office/powerpoint/2010/main" val="8791577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437888"/>
            <a:ext cx="6512511" cy="1339380"/>
          </a:xfrm>
        </p:spPr>
        <p:txBody>
          <a:bodyPr/>
          <a:lstStyle/>
          <a:p>
            <a:r>
              <a:rPr lang="en-US" dirty="0" smtClean="0"/>
              <a:t>Luke 15:4-7 </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2999" y="407186"/>
            <a:ext cx="7162801" cy="3030702"/>
          </a:xfrm>
        </p:spPr>
        <p:txBody>
          <a:bodyPr>
            <a:noAutofit/>
          </a:bodyPr>
          <a:lstStyle/>
          <a:p>
            <a:pPr marL="45720" indent="0">
              <a:buNone/>
            </a:pPr>
            <a:r>
              <a:rPr lang="en-US" sz="3200" dirty="0"/>
              <a:t>your shoulders, rejoicing, and when you got home call in your friends and neighbors, saying, ‘Celebrate with me! I’ve found my lost sheep!’ Count on it—there’s more joy in heaven over one sinner’s rescued life </a:t>
            </a:r>
            <a:r>
              <a:rPr lang="en-US" sz="3200" dirty="0" smtClean="0"/>
              <a:t>than</a:t>
            </a:r>
            <a:endParaRPr lang="en-US" sz="3200" b="1" dirty="0"/>
          </a:p>
        </p:txBody>
      </p:sp>
    </p:spTree>
    <p:extLst>
      <p:ext uri="{BB962C8B-B14F-4D97-AF65-F5344CB8AC3E}">
        <p14:creationId xmlns:p14="http://schemas.microsoft.com/office/powerpoint/2010/main" val="15506454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437888"/>
            <a:ext cx="6512511" cy="1339380"/>
          </a:xfrm>
        </p:spPr>
        <p:txBody>
          <a:bodyPr/>
          <a:lstStyle/>
          <a:p>
            <a:r>
              <a:rPr lang="en-US" dirty="0" smtClean="0"/>
              <a:t>Luke 15:4-7 </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3000" y="562880"/>
            <a:ext cx="6794188" cy="2597910"/>
          </a:xfrm>
        </p:spPr>
        <p:txBody>
          <a:bodyPr>
            <a:noAutofit/>
          </a:bodyPr>
          <a:lstStyle/>
          <a:p>
            <a:pPr marL="45720" indent="0">
              <a:buNone/>
            </a:pPr>
            <a:r>
              <a:rPr lang="en-US" sz="3200" dirty="0"/>
              <a:t>over ninety-nine good people in no need of rescue.</a:t>
            </a:r>
          </a:p>
        </p:txBody>
      </p:sp>
    </p:spTree>
    <p:extLst>
      <p:ext uri="{BB962C8B-B14F-4D97-AF65-F5344CB8AC3E}">
        <p14:creationId xmlns:p14="http://schemas.microsoft.com/office/powerpoint/2010/main" val="22333643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:8-10 </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dirty="0"/>
              <a:t>“Or imagine a woman who has ten coins and loses one. Won’t she light a lamp and scour the house, looking in every nook and cranny until she finds it? And when she finds it you can be sure she’ll call her friends </a:t>
            </a:r>
            <a:r>
              <a:rPr lang="en-US" sz="3200" dirty="0" smtClean="0"/>
              <a:t>and</a:t>
            </a:r>
            <a:endParaRPr lang="en-US" sz="3200" dirty="0"/>
          </a:p>
        </p:txBody>
      </p:sp>
    </p:spTree>
    <p:extLst>
      <p:ext uri="{BB962C8B-B14F-4D97-AF65-F5344CB8AC3E}">
        <p14:creationId xmlns:p14="http://schemas.microsoft.com/office/powerpoint/2010/main" val="19397331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:8-10 </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dirty="0"/>
              <a:t>neighbors: ‘Celebrate with me! I found my lost coin!’ Count on it—that’s the kind of party God’s angels throw </a:t>
            </a:r>
            <a:r>
              <a:rPr lang="en-US" sz="3200" dirty="0" smtClean="0"/>
              <a:t>every time one lost soul turns to God.”</a:t>
            </a:r>
            <a:endParaRPr lang="en-US" sz="3200" dirty="0"/>
          </a:p>
        </p:txBody>
      </p:sp>
    </p:spTree>
    <p:extLst>
      <p:ext uri="{BB962C8B-B14F-4D97-AF65-F5344CB8AC3E}">
        <p14:creationId xmlns:p14="http://schemas.microsoft.com/office/powerpoint/2010/main" val="6062937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:11-12</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dirty="0"/>
              <a:t>Then he said, “There was once a man who had two sons. The younger said to his father, ‘Father, I want right now what’s coming to me.’</a:t>
            </a:r>
          </a:p>
        </p:txBody>
      </p:sp>
    </p:spTree>
    <p:extLst>
      <p:ext uri="{BB962C8B-B14F-4D97-AF65-F5344CB8AC3E}">
        <p14:creationId xmlns:p14="http://schemas.microsoft.com/office/powerpoint/2010/main" val="32397881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:12-16</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3045135"/>
          </a:xfrm>
        </p:spPr>
        <p:txBody>
          <a:bodyPr>
            <a:noAutofit/>
          </a:bodyPr>
          <a:lstStyle/>
          <a:p>
            <a:pPr marL="45720" indent="0">
              <a:buNone/>
            </a:pPr>
            <a:r>
              <a:rPr lang="en-US" sz="3200" dirty="0"/>
              <a:t>“So the father divided the property between them. It wasn’t long before the younger son packed his bags and left for a distant country. There, undisciplined and dissipated, he wasted everything he had.</a:t>
            </a:r>
            <a:r>
              <a:rPr lang="en-US" sz="3200" dirty="0"/>
              <a:t> </a:t>
            </a:r>
            <a:endParaRPr lang="en-US" sz="3200" dirty="0"/>
          </a:p>
        </p:txBody>
      </p:sp>
    </p:spTree>
    <p:extLst>
      <p:ext uri="{BB962C8B-B14F-4D97-AF65-F5344CB8AC3E}">
        <p14:creationId xmlns:p14="http://schemas.microsoft.com/office/powerpoint/2010/main" val="213249269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:12-16</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3059568"/>
          </a:xfrm>
        </p:spPr>
        <p:txBody>
          <a:bodyPr>
            <a:noAutofit/>
          </a:bodyPr>
          <a:lstStyle/>
          <a:p>
            <a:pPr marL="45720" indent="0">
              <a:buNone/>
            </a:pPr>
            <a:r>
              <a:rPr lang="en-US" sz="3200" dirty="0"/>
              <a:t>After he had gone through all his money, there was a bad famine all through that country and he began to hurt. He signed on with a citizen there who assigned him to his fields to slop the pigs. </a:t>
            </a:r>
            <a:r>
              <a:rPr lang="en-US" sz="3200" dirty="0" smtClean="0"/>
              <a:t>He was so hungry he</a:t>
            </a:r>
            <a:endParaRPr lang="en-US" sz="3200" dirty="0"/>
          </a:p>
        </p:txBody>
      </p:sp>
    </p:spTree>
    <p:extLst>
      <p:ext uri="{BB962C8B-B14F-4D97-AF65-F5344CB8AC3E}">
        <p14:creationId xmlns:p14="http://schemas.microsoft.com/office/powerpoint/2010/main" val="16980744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:16-20</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dirty="0"/>
              <a:t>would have eaten the corncobs in the pig slop, but no one would give him any.</a:t>
            </a:r>
            <a:r>
              <a:rPr lang="en-US" sz="3200" dirty="0"/>
              <a:t> </a:t>
            </a:r>
            <a:endParaRPr lang="en-US" sz="3200" dirty="0" smtClean="0"/>
          </a:p>
          <a:p>
            <a:pPr marL="45720" indent="0">
              <a:buNone/>
            </a:pPr>
            <a:r>
              <a:rPr lang="en-US" sz="3200" dirty="0"/>
              <a:t>“That brought him to his senses. He said, ‘All those farmhands </a:t>
            </a:r>
            <a:r>
              <a:rPr lang="en-US" sz="3200" dirty="0" smtClean="0"/>
              <a:t>working</a:t>
            </a:r>
            <a:endParaRPr lang="en-US" sz="3200" dirty="0"/>
          </a:p>
        </p:txBody>
      </p:sp>
    </p:spTree>
    <p:extLst>
      <p:ext uri="{BB962C8B-B14F-4D97-AF65-F5344CB8AC3E}">
        <p14:creationId xmlns:p14="http://schemas.microsoft.com/office/powerpoint/2010/main" val="18855497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:16-20</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dirty="0" smtClean="0"/>
              <a:t>for </a:t>
            </a:r>
            <a:r>
              <a:rPr lang="en-US" sz="3200" dirty="0"/>
              <a:t>my father sit down to three meals a day</a:t>
            </a:r>
            <a:r>
              <a:rPr lang="en-US" sz="3200" dirty="0" smtClean="0"/>
              <a:t>, and </a:t>
            </a:r>
            <a:r>
              <a:rPr lang="en-US" sz="3200" dirty="0"/>
              <a:t>here I am starving to death. I’m going back to my father. I’ll say to him, Father, I’ve sinned against God, I’ve sinned before you; </a:t>
            </a:r>
            <a:r>
              <a:rPr lang="en-US" sz="3200" dirty="0" smtClean="0"/>
              <a:t>I don’t deserve to be called your son.</a:t>
            </a:r>
            <a:endParaRPr lang="en-US" sz="3200" dirty="0"/>
          </a:p>
        </p:txBody>
      </p:sp>
    </p:spTree>
    <p:extLst>
      <p:ext uri="{BB962C8B-B14F-4D97-AF65-F5344CB8AC3E}">
        <p14:creationId xmlns:p14="http://schemas.microsoft.com/office/powerpoint/2010/main" val="25964815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:20</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b="1" dirty="0"/>
              <a:t>Take me on as a hired hand.’ </a:t>
            </a:r>
            <a:r>
              <a:rPr lang="en-US" sz="3200" dirty="0"/>
              <a:t>He got right up and went home to his father.</a:t>
            </a:r>
          </a:p>
        </p:txBody>
      </p:sp>
    </p:spTree>
    <p:extLst>
      <p:ext uri="{BB962C8B-B14F-4D97-AF65-F5344CB8AC3E}">
        <p14:creationId xmlns:p14="http://schemas.microsoft.com/office/powerpoint/2010/main" val="6903355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822581" y="548640"/>
            <a:ext cx="7483220" cy="2606040"/>
          </a:xfrm>
        </p:spPr>
        <p:txBody>
          <a:bodyPr>
            <a:normAutofit/>
          </a:bodyPr>
          <a:lstStyle/>
          <a:p>
            <a:pPr marL="502920" indent="-457200">
              <a:buFont typeface="+mj-lt"/>
              <a:buAutoNum type="arabicPeriod"/>
            </a:pPr>
            <a:r>
              <a:rPr lang="en-US" sz="3600" dirty="0" smtClean="0"/>
              <a:t>God’s great kindness is </a:t>
            </a:r>
            <a:r>
              <a:rPr lang="en-US" sz="3600" u="sng" dirty="0" smtClean="0"/>
              <a:t>changing</a:t>
            </a:r>
            <a:r>
              <a:rPr lang="en-US" sz="3600" dirty="0" smtClean="0"/>
              <a:t> your thinking!</a:t>
            </a:r>
            <a:endParaRPr lang="en-US" sz="3600" dirty="0"/>
          </a:p>
        </p:txBody>
      </p:sp>
    </p:spTree>
    <p:extLst>
      <p:ext uri="{BB962C8B-B14F-4D97-AF65-F5344CB8AC3E}">
        <p14:creationId xmlns:p14="http://schemas.microsoft.com/office/powerpoint/2010/main" val="28368474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:20-21</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dirty="0"/>
              <a:t>“When he was still a long way off, his father saw him. His heart pounding, he ran out, embraced him, and kissed him. </a:t>
            </a:r>
            <a:r>
              <a:rPr lang="en-US" sz="3200" b="1" dirty="0"/>
              <a:t>The son started his speech: ‘Father, I’ve sinned against God, I’ve sinned before you;</a:t>
            </a:r>
            <a:r>
              <a:rPr lang="en-US" sz="3200" b="1" dirty="0"/>
              <a:t> </a:t>
            </a:r>
            <a:r>
              <a:rPr lang="en-US" sz="3200" b="1" dirty="0" smtClean="0"/>
              <a:t>I don’t </a:t>
            </a:r>
            <a:endParaRPr lang="en-US" sz="3200" b="1" dirty="0"/>
          </a:p>
        </p:txBody>
      </p:sp>
    </p:spTree>
    <p:extLst>
      <p:ext uri="{BB962C8B-B14F-4D97-AF65-F5344CB8AC3E}">
        <p14:creationId xmlns:p14="http://schemas.microsoft.com/office/powerpoint/2010/main" val="14059558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:20-21</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3000" y="678343"/>
            <a:ext cx="6361249" cy="2410283"/>
          </a:xfrm>
        </p:spPr>
        <p:txBody>
          <a:bodyPr>
            <a:noAutofit/>
          </a:bodyPr>
          <a:lstStyle/>
          <a:p>
            <a:pPr marL="45720" indent="0">
              <a:buNone/>
            </a:pPr>
            <a:r>
              <a:rPr lang="en-US" sz="3200" b="1" dirty="0"/>
              <a:t>deserve to be called your son ever again.’</a:t>
            </a:r>
            <a:endParaRPr lang="en-US" sz="3200" dirty="0"/>
          </a:p>
        </p:txBody>
      </p:sp>
    </p:spTree>
    <p:extLst>
      <p:ext uri="{BB962C8B-B14F-4D97-AF65-F5344CB8AC3E}">
        <p14:creationId xmlns:p14="http://schemas.microsoft.com/office/powerpoint/2010/main" val="28305116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:22-24</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b="1" i="1" dirty="0"/>
              <a:t>“But the father wasn’t listening.</a:t>
            </a:r>
            <a:r>
              <a:rPr lang="en-US" sz="3200" dirty="0"/>
              <a:t> He was calling to the servants, ‘Quick. Bring a clean set of clothes and dress him. Put the family ring on his finger and sandals on his feet. Then get a grain-fed heifer and roast it.</a:t>
            </a:r>
            <a:r>
              <a:rPr lang="en-US" sz="3200" dirty="0"/>
              <a:t> </a:t>
            </a:r>
            <a:r>
              <a:rPr lang="en-US" sz="3200" dirty="0" smtClean="0"/>
              <a:t>We’re </a:t>
            </a:r>
            <a:endParaRPr lang="en-US" sz="3200" b="1" dirty="0"/>
          </a:p>
        </p:txBody>
      </p:sp>
    </p:spTree>
    <p:extLst>
      <p:ext uri="{BB962C8B-B14F-4D97-AF65-F5344CB8AC3E}">
        <p14:creationId xmlns:p14="http://schemas.microsoft.com/office/powerpoint/2010/main" val="51491959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:22-24</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2932545"/>
          </a:xfrm>
        </p:spPr>
        <p:txBody>
          <a:bodyPr>
            <a:noAutofit/>
          </a:bodyPr>
          <a:lstStyle/>
          <a:p>
            <a:pPr marL="45720" indent="0">
              <a:buNone/>
            </a:pPr>
            <a:r>
              <a:rPr lang="en-US" sz="3200" dirty="0"/>
              <a:t>going to feast! We’re going to have a wonderful time! My son is here—given up for dead and now alive! Given up for lost and now found!’ And they began to have a wonderful time.</a:t>
            </a:r>
            <a:r>
              <a:rPr lang="en-US" sz="3200" dirty="0"/>
              <a:t> </a:t>
            </a:r>
            <a:endParaRPr lang="en-US" sz="3200" b="1" dirty="0"/>
          </a:p>
        </p:txBody>
      </p:sp>
    </p:spTree>
    <p:extLst>
      <p:ext uri="{BB962C8B-B14F-4D97-AF65-F5344CB8AC3E}">
        <p14:creationId xmlns:p14="http://schemas.microsoft.com/office/powerpoint/2010/main" val="47391307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:25-27</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3045135"/>
          </a:xfrm>
        </p:spPr>
        <p:txBody>
          <a:bodyPr>
            <a:noAutofit/>
          </a:bodyPr>
          <a:lstStyle/>
          <a:p>
            <a:pPr marL="45720" indent="0">
              <a:buNone/>
            </a:pPr>
            <a:r>
              <a:rPr lang="en-US" sz="3200" b="1" dirty="0"/>
              <a:t>27 </a:t>
            </a:r>
            <a:r>
              <a:rPr lang="en-US" sz="3200" dirty="0"/>
              <a:t>“All this time his older son was out in the field. When the day’s work was done he came in. As he approached the house, he heard the music and dancing. Calling over one of the houseboys, he asked what </a:t>
            </a:r>
            <a:r>
              <a:rPr lang="en-US" sz="3200" dirty="0" smtClean="0"/>
              <a:t>was</a:t>
            </a:r>
            <a:endParaRPr lang="en-US" sz="3200" b="1" dirty="0"/>
          </a:p>
        </p:txBody>
      </p:sp>
    </p:spTree>
    <p:extLst>
      <p:ext uri="{BB962C8B-B14F-4D97-AF65-F5344CB8AC3E}">
        <p14:creationId xmlns:p14="http://schemas.microsoft.com/office/powerpoint/2010/main" val="39633274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:25-27</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3045135"/>
          </a:xfrm>
        </p:spPr>
        <p:txBody>
          <a:bodyPr>
            <a:noAutofit/>
          </a:bodyPr>
          <a:lstStyle/>
          <a:p>
            <a:pPr marL="45720" indent="0">
              <a:buNone/>
            </a:pPr>
            <a:r>
              <a:rPr lang="en-US" sz="3200" dirty="0"/>
              <a:t>going on. He told him, ‘Your brother came home. Your father has ordered a feast—barbecued beef!—because he has him home safe and sound.’</a:t>
            </a:r>
          </a:p>
        </p:txBody>
      </p:sp>
    </p:spTree>
    <p:extLst>
      <p:ext uri="{BB962C8B-B14F-4D97-AF65-F5344CB8AC3E}">
        <p14:creationId xmlns:p14="http://schemas.microsoft.com/office/powerpoint/2010/main" val="264413920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:28-30</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3045135"/>
          </a:xfrm>
        </p:spPr>
        <p:txBody>
          <a:bodyPr>
            <a:noAutofit/>
          </a:bodyPr>
          <a:lstStyle/>
          <a:p>
            <a:pPr marL="45720" indent="0">
              <a:buNone/>
            </a:pPr>
            <a:r>
              <a:rPr lang="en-US" sz="3200" b="1" dirty="0"/>
              <a:t>30 </a:t>
            </a:r>
            <a:r>
              <a:rPr lang="en-US" sz="3200" dirty="0"/>
              <a:t>“The older brother stalked off in an angry sulk and refused to join in. His father came out and tried to talk to him, but he wouldn’t listen. The son said, ‘Look how many years I’ve stayed here serving you, never </a:t>
            </a:r>
            <a:r>
              <a:rPr lang="en-US" sz="3200" dirty="0" smtClean="0"/>
              <a:t>giving</a:t>
            </a:r>
            <a:endParaRPr lang="en-US" sz="3200" dirty="0"/>
          </a:p>
        </p:txBody>
      </p:sp>
    </p:spTree>
    <p:extLst>
      <p:ext uri="{BB962C8B-B14F-4D97-AF65-F5344CB8AC3E}">
        <p14:creationId xmlns:p14="http://schemas.microsoft.com/office/powerpoint/2010/main" val="283684597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279126"/>
            <a:ext cx="6512511" cy="1339380"/>
          </a:xfrm>
        </p:spPr>
        <p:txBody>
          <a:bodyPr/>
          <a:lstStyle/>
          <a:p>
            <a:r>
              <a:rPr lang="en-US" dirty="0"/>
              <a:t>Luke 15</a:t>
            </a:r>
            <a:r>
              <a:rPr lang="en-US" dirty="0" smtClean="0"/>
              <a:t>:28-30</a:t>
            </a:r>
            <a:r>
              <a:rPr lang="en-US" dirty="0"/>
              <a:t/>
            </a:r>
            <a:br>
              <a:rPr lang="en-US" dirty="0"/>
            </a:br>
            <a:r>
              <a:rPr lang="en-US" sz="3200" dirty="0"/>
              <a:t>(The Message)</a:t>
            </a:r>
            <a:endParaRPr lang="en-US" dirty="0"/>
          </a:p>
        </p:txBody>
      </p:sp>
      <p:sp>
        <p:nvSpPr>
          <p:cNvPr id="3" name="Content Placeholder 2"/>
          <p:cNvSpPr>
            <a:spLocks noGrp="1"/>
          </p:cNvSpPr>
          <p:nvPr>
            <p:ph sz="quarter" idx="13"/>
          </p:nvPr>
        </p:nvSpPr>
        <p:spPr>
          <a:xfrm>
            <a:off x="1142999" y="346580"/>
            <a:ext cx="7162801" cy="3045135"/>
          </a:xfrm>
        </p:spPr>
        <p:txBody>
          <a:bodyPr>
            <a:noAutofit/>
          </a:bodyPr>
          <a:lstStyle/>
          <a:p>
            <a:pPr marL="45720" indent="0">
              <a:buNone/>
            </a:pPr>
            <a:r>
              <a:rPr lang="en-US" sz="3200" dirty="0"/>
              <a:t>you one moment of grief, but have you ever thrown a party for me and my friends? Then this son of yours who has thrown away your money on whores shows up and you go all out with a feast!’</a:t>
            </a:r>
            <a:r>
              <a:rPr lang="en-US" sz="3200" dirty="0"/>
              <a:t> </a:t>
            </a:r>
            <a:endParaRPr lang="en-US" sz="3200" dirty="0"/>
          </a:p>
        </p:txBody>
      </p:sp>
    </p:spTree>
    <p:extLst>
      <p:ext uri="{BB962C8B-B14F-4D97-AF65-F5344CB8AC3E}">
        <p14:creationId xmlns:p14="http://schemas.microsoft.com/office/powerpoint/2010/main" val="300291383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pPr marL="502920" indent="-457200">
              <a:buFont typeface="+mj-lt"/>
              <a:buAutoNum type="arabicPeriod" startAt="3"/>
            </a:pPr>
            <a:r>
              <a:rPr lang="en-US" sz="3600" b="1" dirty="0"/>
              <a:t>God’s great kindness is </a:t>
            </a:r>
            <a:r>
              <a:rPr lang="en-US" sz="3600" b="1" u="sng" dirty="0"/>
              <a:t>strengthening</a:t>
            </a:r>
            <a:r>
              <a:rPr lang="en-US" sz="3600" b="1" dirty="0"/>
              <a:t> your </a:t>
            </a:r>
            <a:r>
              <a:rPr lang="en-US" sz="3600" b="1" u="sng" dirty="0"/>
              <a:t>faith</a:t>
            </a:r>
            <a:r>
              <a:rPr lang="en-US" sz="3600" b="1" dirty="0"/>
              <a:t>. </a:t>
            </a:r>
            <a:endParaRPr lang="en-US" sz="3600" dirty="0"/>
          </a:p>
          <a:p>
            <a:pPr marL="502920" indent="-457200">
              <a:buFont typeface="+mj-lt"/>
              <a:buAutoNum type="arabicPeriod" startAt="3"/>
            </a:pPr>
            <a:endParaRPr lang="en-US" sz="3200" dirty="0"/>
          </a:p>
        </p:txBody>
      </p:sp>
    </p:spTree>
    <p:extLst>
      <p:ext uri="{BB962C8B-B14F-4D97-AF65-F5344CB8AC3E}">
        <p14:creationId xmlns:p14="http://schemas.microsoft.com/office/powerpoint/2010/main" val="371962589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577856"/>
            <a:ext cx="6512511" cy="1314873"/>
          </a:xfrm>
        </p:spPr>
        <p:txBody>
          <a:bodyPr/>
          <a:lstStyle/>
          <a:p>
            <a:r>
              <a:rPr lang="en-US" dirty="0" smtClean="0"/>
              <a:t>Romans 5:1-2</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2999" y="548640"/>
            <a:ext cx="7162801" cy="3303440"/>
          </a:xfrm>
        </p:spPr>
        <p:txBody>
          <a:bodyPr>
            <a:normAutofit/>
          </a:bodyPr>
          <a:lstStyle/>
          <a:p>
            <a:pPr marL="45720" indent="0">
              <a:buNone/>
            </a:pPr>
            <a:r>
              <a:rPr lang="en-US" sz="3200" dirty="0"/>
              <a:t>By entering through faith into what God has always wanted to do for us</a:t>
            </a:r>
            <a:r>
              <a:rPr lang="en-US" sz="3200" dirty="0"/>
              <a:t> </a:t>
            </a:r>
            <a:r>
              <a:rPr lang="en-US" sz="3200" dirty="0"/>
              <a:t>set us right with him, make us fit for him—we have it all together with God because of our Master Jesus. And that’s not all: We throw open </a:t>
            </a:r>
            <a:r>
              <a:rPr lang="en-US" sz="3200" dirty="0" smtClean="0"/>
              <a:t>our</a:t>
            </a:r>
            <a:endParaRPr lang="en-US" sz="3200" dirty="0"/>
          </a:p>
        </p:txBody>
      </p:sp>
    </p:spTree>
    <p:extLst>
      <p:ext uri="{BB962C8B-B14F-4D97-AF65-F5344CB8AC3E}">
        <p14:creationId xmlns:p14="http://schemas.microsoft.com/office/powerpoint/2010/main" val="14112726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effectLst/>
              </a:rPr>
              <a:t>Romans 2:4 </a:t>
            </a:r>
            <a:endParaRPr lang="en-US" dirty="0"/>
          </a:p>
        </p:txBody>
      </p:sp>
      <p:sp>
        <p:nvSpPr>
          <p:cNvPr id="3" name="Content Placeholder 2"/>
          <p:cNvSpPr>
            <a:spLocks noGrp="1"/>
          </p:cNvSpPr>
          <p:nvPr>
            <p:ph sz="quarter" idx="13"/>
          </p:nvPr>
        </p:nvSpPr>
        <p:spPr/>
        <p:txBody>
          <a:bodyPr>
            <a:normAutofit/>
          </a:bodyPr>
          <a:lstStyle/>
          <a:p>
            <a:pPr marL="45720" indent="0">
              <a:buNone/>
            </a:pPr>
            <a:r>
              <a:rPr lang="en-US" sz="3200" b="1" i="1" dirty="0"/>
              <a:t>Or do you show contempt for the riches of His kindness, tolerance and patience, not realizing that God’s kindness leads you toward </a:t>
            </a:r>
            <a:r>
              <a:rPr lang="en-US" sz="3200" b="1" i="1" u="sng" dirty="0"/>
              <a:t>repentance?</a:t>
            </a:r>
            <a:endParaRPr lang="en-US" sz="3200" dirty="0"/>
          </a:p>
          <a:p>
            <a:pPr marL="45720" indent="0">
              <a:buNone/>
            </a:pPr>
            <a:endParaRPr lang="en-US" sz="3200" dirty="0"/>
          </a:p>
        </p:txBody>
      </p:sp>
    </p:spTree>
    <p:extLst>
      <p:ext uri="{BB962C8B-B14F-4D97-AF65-F5344CB8AC3E}">
        <p14:creationId xmlns:p14="http://schemas.microsoft.com/office/powerpoint/2010/main" val="285655598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577856"/>
            <a:ext cx="6512511" cy="1286008"/>
          </a:xfrm>
        </p:spPr>
        <p:txBody>
          <a:bodyPr/>
          <a:lstStyle/>
          <a:p>
            <a:r>
              <a:rPr lang="en-US" dirty="0" smtClean="0"/>
              <a:t>Romans 5:1-2</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2999" y="548640"/>
            <a:ext cx="7162801" cy="3303440"/>
          </a:xfrm>
        </p:spPr>
        <p:txBody>
          <a:bodyPr>
            <a:normAutofit/>
          </a:bodyPr>
          <a:lstStyle/>
          <a:p>
            <a:pPr marL="45720" indent="0">
              <a:buNone/>
            </a:pPr>
            <a:r>
              <a:rPr lang="en-US" sz="3200" dirty="0"/>
              <a:t>doors to God and discover at the same moment that he has already thrown open his door to us. We find ourselves standing where we always hoped we might stand—out in the wide open spaces of God’s </a:t>
            </a:r>
            <a:r>
              <a:rPr lang="en-US" sz="3200" dirty="0" smtClean="0"/>
              <a:t>grace and</a:t>
            </a:r>
            <a:endParaRPr lang="en-US" sz="3200" dirty="0"/>
          </a:p>
        </p:txBody>
      </p:sp>
    </p:spTree>
    <p:extLst>
      <p:ext uri="{BB962C8B-B14F-4D97-AF65-F5344CB8AC3E}">
        <p14:creationId xmlns:p14="http://schemas.microsoft.com/office/powerpoint/2010/main" val="6392369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078420"/>
            <a:ext cx="6512511" cy="1294727"/>
          </a:xfrm>
        </p:spPr>
        <p:txBody>
          <a:bodyPr/>
          <a:lstStyle/>
          <a:p>
            <a:r>
              <a:rPr lang="en-US" dirty="0" smtClean="0"/>
              <a:t>Romans 5:1-2</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2999" y="711629"/>
            <a:ext cx="6159213" cy="2366792"/>
          </a:xfrm>
        </p:spPr>
        <p:txBody>
          <a:bodyPr>
            <a:normAutofit/>
          </a:bodyPr>
          <a:lstStyle/>
          <a:p>
            <a:pPr marL="45720" indent="0">
              <a:buNone/>
            </a:pPr>
            <a:r>
              <a:rPr lang="en-US" sz="3200" dirty="0"/>
              <a:t>glory, standing tall and shouting our praise.</a:t>
            </a:r>
            <a:r>
              <a:rPr lang="en-US" sz="3200" dirty="0"/>
              <a:t> </a:t>
            </a:r>
          </a:p>
        </p:txBody>
      </p:sp>
    </p:spTree>
    <p:extLst>
      <p:ext uri="{BB962C8B-B14F-4D97-AF65-F5344CB8AC3E}">
        <p14:creationId xmlns:p14="http://schemas.microsoft.com/office/powerpoint/2010/main" val="32197403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524485"/>
            <a:ext cx="6512511" cy="1353814"/>
          </a:xfrm>
        </p:spPr>
        <p:txBody>
          <a:bodyPr/>
          <a:lstStyle/>
          <a:p>
            <a:r>
              <a:rPr lang="en-US" i="1" dirty="0">
                <a:effectLst/>
              </a:rPr>
              <a:t>Matthew 27: 3-5 </a:t>
            </a:r>
            <a:r>
              <a:rPr lang="en-US" i="1" dirty="0" smtClean="0">
                <a:effectLst/>
              </a:rPr>
              <a:t/>
            </a:r>
            <a:br>
              <a:rPr lang="en-US" i="1" dirty="0" smtClean="0">
                <a:effectLst/>
              </a:rPr>
            </a:br>
            <a:r>
              <a:rPr lang="en-US" sz="3200" i="1" dirty="0" smtClean="0">
                <a:effectLst/>
              </a:rPr>
              <a:t>(</a:t>
            </a:r>
            <a:r>
              <a:rPr lang="en-US" sz="3200" i="1" dirty="0">
                <a:effectLst/>
              </a:rPr>
              <a:t>The Message)</a:t>
            </a:r>
            <a:endParaRPr lang="en-US" sz="3200" dirty="0">
              <a:effectLst/>
            </a:endParaRPr>
          </a:p>
        </p:txBody>
      </p:sp>
      <p:sp>
        <p:nvSpPr>
          <p:cNvPr id="3" name="Content Placeholder 2"/>
          <p:cNvSpPr>
            <a:spLocks noGrp="1"/>
          </p:cNvSpPr>
          <p:nvPr>
            <p:ph sz="quarter" idx="13"/>
          </p:nvPr>
        </p:nvSpPr>
        <p:spPr>
          <a:xfrm>
            <a:off x="822581" y="331955"/>
            <a:ext cx="7483220" cy="2947169"/>
          </a:xfrm>
        </p:spPr>
        <p:txBody>
          <a:bodyPr>
            <a:noAutofit/>
          </a:bodyPr>
          <a:lstStyle/>
          <a:p>
            <a:pPr marL="45720" indent="0">
              <a:buNone/>
            </a:pPr>
            <a:r>
              <a:rPr lang="en-US" sz="3200" b="1" i="1" dirty="0"/>
              <a:t>Judas, the one who betrayed him, realized that Jesus was doomed.  Overcome with</a:t>
            </a:r>
            <a:r>
              <a:rPr lang="en-US" sz="3200" b="1" i="1" u="sng" dirty="0"/>
              <a:t> </a:t>
            </a:r>
            <a:r>
              <a:rPr lang="en-US" sz="3200" b="1" i="1" u="sng" dirty="0" smtClean="0"/>
              <a:t>remorse</a:t>
            </a:r>
            <a:r>
              <a:rPr lang="en-US" sz="3200" b="1" i="1" dirty="0" smtClean="0"/>
              <a:t>, </a:t>
            </a:r>
            <a:r>
              <a:rPr lang="en-US" sz="3200" b="1" i="1" dirty="0"/>
              <a:t>he gave back the thirty silver coins to the high priests, saying, “I’ve sinned. I’ve betrayed an innocent man!</a:t>
            </a:r>
            <a:r>
              <a:rPr lang="en-US" sz="3200" b="1" i="1" dirty="0" smtClean="0"/>
              <a:t>”</a:t>
            </a:r>
            <a:endParaRPr lang="en-US" sz="3200" dirty="0"/>
          </a:p>
        </p:txBody>
      </p:sp>
    </p:spTree>
    <p:extLst>
      <p:ext uri="{BB962C8B-B14F-4D97-AF65-F5344CB8AC3E}">
        <p14:creationId xmlns:p14="http://schemas.microsoft.com/office/powerpoint/2010/main" val="29713341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524484"/>
            <a:ext cx="6512511" cy="1353812"/>
          </a:xfrm>
        </p:spPr>
        <p:txBody>
          <a:bodyPr/>
          <a:lstStyle/>
          <a:p>
            <a:r>
              <a:rPr lang="en-US" i="1" dirty="0">
                <a:effectLst/>
              </a:rPr>
              <a:t>Matthew 27: 3-5 </a:t>
            </a:r>
            <a:r>
              <a:rPr lang="en-US" i="1" dirty="0" smtClean="0">
                <a:effectLst/>
              </a:rPr>
              <a:t/>
            </a:r>
            <a:br>
              <a:rPr lang="en-US" i="1" dirty="0" smtClean="0">
                <a:effectLst/>
              </a:rPr>
            </a:br>
            <a:r>
              <a:rPr lang="en-US" sz="3200" i="1" dirty="0" smtClean="0">
                <a:effectLst/>
              </a:rPr>
              <a:t>(</a:t>
            </a:r>
            <a:r>
              <a:rPr lang="en-US" sz="3200" i="1" dirty="0">
                <a:effectLst/>
              </a:rPr>
              <a:t>The Message)</a:t>
            </a:r>
            <a:endParaRPr lang="en-US" sz="3200" dirty="0">
              <a:effectLst/>
            </a:endParaRPr>
          </a:p>
        </p:txBody>
      </p:sp>
      <p:sp>
        <p:nvSpPr>
          <p:cNvPr id="3" name="Content Placeholder 2"/>
          <p:cNvSpPr>
            <a:spLocks noGrp="1"/>
          </p:cNvSpPr>
          <p:nvPr>
            <p:ph sz="quarter" idx="13"/>
          </p:nvPr>
        </p:nvSpPr>
        <p:spPr>
          <a:xfrm>
            <a:off x="822581" y="331956"/>
            <a:ext cx="7316643" cy="2670074"/>
          </a:xfrm>
        </p:spPr>
        <p:txBody>
          <a:bodyPr>
            <a:noAutofit/>
          </a:bodyPr>
          <a:lstStyle/>
          <a:p>
            <a:pPr marL="45720" indent="0">
              <a:buNone/>
            </a:pPr>
            <a:r>
              <a:rPr lang="en-US" sz="3200" b="1" i="1" dirty="0"/>
              <a:t>They said, “What do we care?” That’s your problem!”  Judas threw the silver coins into the Temple and left.  Then he went out and hung himself. </a:t>
            </a:r>
            <a:endParaRPr lang="en-US" sz="3200" dirty="0"/>
          </a:p>
        </p:txBody>
      </p:sp>
    </p:spTree>
    <p:extLst>
      <p:ext uri="{BB962C8B-B14F-4D97-AF65-F5344CB8AC3E}">
        <p14:creationId xmlns:p14="http://schemas.microsoft.com/office/powerpoint/2010/main" val="4531873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pPr marL="560070" indent="-514350">
              <a:buFont typeface="+mj-lt"/>
              <a:buAutoNum type="arabicPeriod" startAt="2"/>
            </a:pPr>
            <a:r>
              <a:rPr lang="en-US" sz="3600" b="1" dirty="0" smtClean="0"/>
              <a:t>God’s </a:t>
            </a:r>
            <a:r>
              <a:rPr lang="en-US" sz="3600" b="1" dirty="0"/>
              <a:t>great kindness is </a:t>
            </a:r>
            <a:r>
              <a:rPr lang="en-US" sz="3600" b="1" u="sng" dirty="0"/>
              <a:t>pursuing</a:t>
            </a:r>
            <a:r>
              <a:rPr lang="en-US" sz="3600" b="1" dirty="0"/>
              <a:t> you!</a:t>
            </a:r>
            <a:r>
              <a:rPr lang="en-US" sz="3600" dirty="0"/>
              <a:t> </a:t>
            </a:r>
          </a:p>
        </p:txBody>
      </p:sp>
    </p:spTree>
    <p:extLst>
      <p:ext uri="{BB962C8B-B14F-4D97-AF65-F5344CB8AC3E}">
        <p14:creationId xmlns:p14="http://schemas.microsoft.com/office/powerpoint/2010/main" val="17248397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437888"/>
            <a:ext cx="6512511" cy="1339380"/>
          </a:xfrm>
        </p:spPr>
        <p:txBody>
          <a:bodyPr/>
          <a:lstStyle/>
          <a:p>
            <a:r>
              <a:rPr lang="en-US" dirty="0" smtClean="0"/>
              <a:t>Luke 15:1-3 </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2999" y="407186"/>
            <a:ext cx="7162801" cy="3030702"/>
          </a:xfrm>
        </p:spPr>
        <p:txBody>
          <a:bodyPr>
            <a:noAutofit/>
          </a:bodyPr>
          <a:lstStyle/>
          <a:p>
            <a:pPr marL="45720" indent="0">
              <a:buNone/>
            </a:pPr>
            <a:r>
              <a:rPr lang="en-US" sz="3200" b="1" dirty="0"/>
              <a:t>15 </a:t>
            </a:r>
            <a:r>
              <a:rPr lang="en-US" sz="3200" dirty="0" smtClean="0"/>
              <a:t>By </a:t>
            </a:r>
            <a:r>
              <a:rPr lang="en-US" sz="3200" dirty="0"/>
              <a:t>this time a lot of men and women of doubtful reputation were hanging around Jesus, listening intently. The Pharisees and religion scholars were not pleased, not at all pleased. </a:t>
            </a:r>
            <a:r>
              <a:rPr lang="en-US" sz="3200" dirty="0" smtClean="0"/>
              <a:t>They growled, </a:t>
            </a:r>
            <a:r>
              <a:rPr lang="en-US" sz="3200" b="1" dirty="0" smtClean="0"/>
              <a:t>“He takes in</a:t>
            </a:r>
            <a:endParaRPr lang="en-US" sz="3200" b="1" dirty="0"/>
          </a:p>
        </p:txBody>
      </p:sp>
    </p:spTree>
    <p:extLst>
      <p:ext uri="{BB962C8B-B14F-4D97-AF65-F5344CB8AC3E}">
        <p14:creationId xmlns:p14="http://schemas.microsoft.com/office/powerpoint/2010/main" val="21704238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437888"/>
            <a:ext cx="6512511" cy="1339380"/>
          </a:xfrm>
        </p:spPr>
        <p:txBody>
          <a:bodyPr/>
          <a:lstStyle/>
          <a:p>
            <a:r>
              <a:rPr lang="en-US" dirty="0" smtClean="0"/>
              <a:t>Luke 15:1-3 </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2999" y="407186"/>
            <a:ext cx="7162801" cy="3030702"/>
          </a:xfrm>
        </p:spPr>
        <p:txBody>
          <a:bodyPr>
            <a:noAutofit/>
          </a:bodyPr>
          <a:lstStyle/>
          <a:p>
            <a:pPr marL="45720" indent="0">
              <a:buNone/>
            </a:pPr>
            <a:r>
              <a:rPr lang="en-US" sz="3200" b="1" i="1" dirty="0"/>
              <a:t>sinners and eats meals with them, treating them like old friends.”</a:t>
            </a:r>
            <a:r>
              <a:rPr lang="en-US" sz="3200" dirty="0"/>
              <a:t> Their grumbling triggered this story. </a:t>
            </a:r>
            <a:endParaRPr lang="en-US" sz="3200" b="1" dirty="0"/>
          </a:p>
        </p:txBody>
      </p:sp>
    </p:spTree>
    <p:extLst>
      <p:ext uri="{BB962C8B-B14F-4D97-AF65-F5344CB8AC3E}">
        <p14:creationId xmlns:p14="http://schemas.microsoft.com/office/powerpoint/2010/main" val="4771042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793290" y="3437888"/>
            <a:ext cx="6512511" cy="1339380"/>
          </a:xfrm>
        </p:spPr>
        <p:txBody>
          <a:bodyPr/>
          <a:lstStyle/>
          <a:p>
            <a:r>
              <a:rPr lang="en-US" dirty="0" smtClean="0"/>
              <a:t>Luke 15:4-7 </a:t>
            </a:r>
            <a:br>
              <a:rPr lang="en-US" dirty="0" smtClean="0"/>
            </a:br>
            <a:r>
              <a:rPr lang="en-US" sz="3200" dirty="0" smtClean="0"/>
              <a:t>(The Message)</a:t>
            </a:r>
            <a:endParaRPr lang="en-US" sz="3200" dirty="0"/>
          </a:p>
        </p:txBody>
      </p:sp>
      <p:sp>
        <p:nvSpPr>
          <p:cNvPr id="3" name="Content Placeholder 2"/>
          <p:cNvSpPr>
            <a:spLocks noGrp="1"/>
          </p:cNvSpPr>
          <p:nvPr>
            <p:ph sz="quarter" idx="13"/>
          </p:nvPr>
        </p:nvSpPr>
        <p:spPr>
          <a:xfrm>
            <a:off x="1142999" y="407186"/>
            <a:ext cx="7162801" cy="3030702"/>
          </a:xfrm>
        </p:spPr>
        <p:txBody>
          <a:bodyPr>
            <a:noAutofit/>
          </a:bodyPr>
          <a:lstStyle/>
          <a:p>
            <a:pPr marL="45720" indent="0">
              <a:buNone/>
            </a:pPr>
            <a:r>
              <a:rPr lang="en-US" sz="3200" dirty="0"/>
              <a:t>“Suppose one of you had a hundred sheep and lost one. Wouldn’t you leave the ninety-nine in the wilderness and go after the lost one until you found it?</a:t>
            </a:r>
            <a:r>
              <a:rPr lang="en-US" sz="3200" dirty="0"/>
              <a:t> </a:t>
            </a:r>
            <a:r>
              <a:rPr lang="en-US" sz="3200" dirty="0"/>
              <a:t>When found, you can be sure you would put it </a:t>
            </a:r>
            <a:r>
              <a:rPr lang="en-US" sz="3200" dirty="0" smtClean="0"/>
              <a:t>across</a:t>
            </a:r>
            <a:endParaRPr lang="en-US" sz="3200" b="1" dirty="0"/>
          </a:p>
        </p:txBody>
      </p:sp>
    </p:spTree>
    <p:extLst>
      <p:ext uri="{BB962C8B-B14F-4D97-AF65-F5344CB8AC3E}">
        <p14:creationId xmlns:p14="http://schemas.microsoft.com/office/powerpoint/2010/main" val="36333995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75</TotalTime>
  <Words>1062</Words>
  <Application>Microsoft Macintosh PowerPoint</Application>
  <PresentationFormat>On-screen Show (16:9)</PresentationFormat>
  <Paragraphs>60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Slipstream</vt:lpstr>
      <vt:lpstr>God’s Great Kindness Living in Grace </vt:lpstr>
      <vt:lpstr>PowerPoint Presentation</vt:lpstr>
      <vt:lpstr>Romans 2:4 </vt:lpstr>
      <vt:lpstr>Matthew 27: 3-5  (The Message)</vt:lpstr>
      <vt:lpstr>Matthew 27: 3-5  (The Message)</vt:lpstr>
      <vt:lpstr>PowerPoint Presentation</vt:lpstr>
      <vt:lpstr>Luke 15:1-3  (The Message)</vt:lpstr>
      <vt:lpstr>Luke 15:1-3  (The Message)</vt:lpstr>
      <vt:lpstr>Luke 15:4-7  (The Message)</vt:lpstr>
      <vt:lpstr>Luke 15:4-7  (The Message)</vt:lpstr>
      <vt:lpstr>Luke 15:4-7  (The Message)</vt:lpstr>
      <vt:lpstr>Luke 15:8-10  (The Message)</vt:lpstr>
      <vt:lpstr>Luke 15:8-10  (The Message)</vt:lpstr>
      <vt:lpstr>Luke 15:11-12 (The Message)</vt:lpstr>
      <vt:lpstr>Luke 15:12-16 (The Message)</vt:lpstr>
      <vt:lpstr>Luke 15:12-16 (The Message)</vt:lpstr>
      <vt:lpstr>Luke 15:16-20 (The Message)</vt:lpstr>
      <vt:lpstr>Luke 15:16-20 (The Message)</vt:lpstr>
      <vt:lpstr>Luke 15:20 (The Message)</vt:lpstr>
      <vt:lpstr>Luke 15:20-21 (The Message)</vt:lpstr>
      <vt:lpstr>Luke 15:20-21 (The Message)</vt:lpstr>
      <vt:lpstr>Luke 15:22-24 (The Message)</vt:lpstr>
      <vt:lpstr>Luke 15:22-24 (The Message)</vt:lpstr>
      <vt:lpstr>Luke 15:25-27 (The Message)</vt:lpstr>
      <vt:lpstr>Luke 15:25-27 (The Message)</vt:lpstr>
      <vt:lpstr>Luke 15:28-30 (The Message)</vt:lpstr>
      <vt:lpstr>Luke 15:28-30 (The Message)</vt:lpstr>
      <vt:lpstr>PowerPoint Presentation</vt:lpstr>
      <vt:lpstr>Romans 5:1-2 (The Message)</vt:lpstr>
      <vt:lpstr>Romans 5:1-2 (The Message)</vt:lpstr>
      <vt:lpstr>Romans 5:1-2 (The Message)</vt:lpstr>
    </vt:vector>
  </TitlesOfParts>
  <Company>First Colony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Great Kindness Living in Grace </dc:title>
  <dc:creator>Tiri Faraone</dc:creator>
  <cp:lastModifiedBy>Tiri Faraone</cp:lastModifiedBy>
  <cp:revision>8</cp:revision>
  <dcterms:created xsi:type="dcterms:W3CDTF">2013-03-08T17:46:13Z</dcterms:created>
  <dcterms:modified xsi:type="dcterms:W3CDTF">2013-03-08T19:02:09Z</dcterms:modified>
</cp:coreProperties>
</file>