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69" r:id="rId16"/>
    <p:sldId id="270" r:id="rId17"/>
    <p:sldId id="271"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1368" y="-1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269923"/>
            <a:ext cx="7406640" cy="1104138"/>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05980"/>
            <a:ext cx="1828800" cy="4388644"/>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05980"/>
            <a:ext cx="5562600" cy="438864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
            <a:ext cx="7498080" cy="85725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
            <a:ext cx="7498080" cy="85725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5/31/13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05979"/>
            <a:ext cx="7498080" cy="85725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5/31/13</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Grace Community</a:t>
            </a:r>
            <a:endParaRPr lang="en-US" b="1" dirty="0"/>
          </a:p>
        </p:txBody>
      </p:sp>
      <p:sp>
        <p:nvSpPr>
          <p:cNvPr id="3" name="Subtitle 2"/>
          <p:cNvSpPr>
            <a:spLocks noGrp="1"/>
          </p:cNvSpPr>
          <p:nvPr>
            <p:ph type="subTitle" idx="1"/>
          </p:nvPr>
        </p:nvSpPr>
        <p:spPr/>
        <p:txBody>
          <a:bodyPr/>
          <a:lstStyle/>
          <a:p>
            <a:r>
              <a:rPr lang="en-US" dirty="0" smtClean="0"/>
              <a:t>Jim Howard</a:t>
            </a:r>
            <a:endParaRPr lang="en-US" dirty="0"/>
          </a:p>
        </p:txBody>
      </p:sp>
      <p:grpSp>
        <p:nvGrpSpPr>
          <p:cNvPr id="6" name="Group 5"/>
          <p:cNvGrpSpPr/>
          <p:nvPr/>
        </p:nvGrpSpPr>
        <p:grpSpPr>
          <a:xfrm>
            <a:off x="7005228" y="2756626"/>
            <a:ext cx="1909568" cy="2251505"/>
            <a:chOff x="7081184" y="2701998"/>
            <a:chExt cx="2011127" cy="2251505"/>
          </a:xfrm>
        </p:grpSpPr>
        <p:sp>
          <p:nvSpPr>
            <p:cNvPr id="4" name="Rectangle 3"/>
            <p:cNvSpPr/>
            <p:nvPr/>
          </p:nvSpPr>
          <p:spPr>
            <a:xfrm>
              <a:off x="7805098" y="2701998"/>
              <a:ext cx="615553" cy="2251505"/>
            </a:xfrm>
            <a:prstGeom prst="rect">
              <a:avLst/>
            </a:prstGeom>
            <a:noFill/>
          </p:spPr>
          <p:txBody>
            <a:bodyPr vert="wordArtVert" wrap="square" lIns="91440" tIns="45720" rIns="91440" bIns="45720">
              <a:spAutoFit/>
            </a:bodyPr>
            <a:lstStyle/>
            <a:p>
              <a:pPr algn="ctr"/>
              <a:r>
                <a:rPr lang="en-US" sz="2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2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7081184" y="3170256"/>
              <a:ext cx="2011127" cy="523220"/>
            </a:xfrm>
            <a:prstGeom prst="rect">
              <a:avLst/>
            </a:prstGeom>
            <a:noFill/>
          </p:spPr>
          <p:txBody>
            <a:bodyPr vert="horz" wrap="none" lIns="91440" tIns="45720" rIns="91440" bIns="45720">
              <a:spAutoFit/>
            </a:bodyPr>
            <a:lstStyle/>
            <a:p>
              <a:pPr algn="ctr"/>
              <a:r>
                <a:rPr lang="en-US" sz="2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2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32356581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rPr>
              <a:t>John 1:17 </a:t>
            </a:r>
            <a:endParaRPr lang="en-US" dirty="0"/>
          </a:p>
        </p:txBody>
      </p:sp>
      <p:sp>
        <p:nvSpPr>
          <p:cNvPr id="3" name="Content Placeholder 2"/>
          <p:cNvSpPr>
            <a:spLocks noGrp="1"/>
          </p:cNvSpPr>
          <p:nvPr>
            <p:ph idx="1"/>
          </p:nvPr>
        </p:nvSpPr>
        <p:spPr/>
        <p:txBody>
          <a:bodyPr/>
          <a:lstStyle/>
          <a:p>
            <a:pPr marL="82296" indent="0">
              <a:buNone/>
            </a:pPr>
            <a:r>
              <a:rPr lang="en-US" b="1" i="1" dirty="0"/>
              <a:t>For the law was given through Moses; grace and truth came through Jesus Christ.</a:t>
            </a:r>
            <a:r>
              <a:rPr lang="en-US" dirty="0"/>
              <a:t> </a:t>
            </a:r>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96045568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rPr>
              <a:t>Romans 6:18</a:t>
            </a:r>
            <a:r>
              <a:rPr lang="en-US" b="1" i="1" dirty="0">
                <a:effectLst/>
              </a:rPr>
              <a:t> </a:t>
            </a:r>
            <a:endParaRPr lang="en-US" b="1" i="1" dirty="0"/>
          </a:p>
        </p:txBody>
      </p:sp>
      <p:sp>
        <p:nvSpPr>
          <p:cNvPr id="3" name="Content Placeholder 2"/>
          <p:cNvSpPr>
            <a:spLocks noGrp="1"/>
          </p:cNvSpPr>
          <p:nvPr>
            <p:ph idx="1"/>
          </p:nvPr>
        </p:nvSpPr>
        <p:spPr/>
        <p:txBody>
          <a:bodyPr/>
          <a:lstStyle/>
          <a:p>
            <a:pPr marL="82296" indent="0">
              <a:buNone/>
            </a:pPr>
            <a:r>
              <a:rPr lang="en-US" b="1" i="1" dirty="0"/>
              <a:t>Slave to sin vs. Slave to righteousness</a:t>
            </a:r>
            <a:r>
              <a:rPr lang="en-US" b="1" i="1" dirty="0" smtClean="0"/>
              <a:t>…</a:t>
            </a:r>
            <a:endParaRPr lang="en-US" b="1" i="1" dirty="0"/>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26135765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rPr>
              <a:t>Romans 4:5 (LB)</a:t>
            </a:r>
            <a:r>
              <a:rPr lang="en-US" dirty="0">
                <a:effectLst/>
              </a:rPr>
              <a:t> </a:t>
            </a:r>
            <a:endParaRPr lang="en-US" dirty="0"/>
          </a:p>
        </p:txBody>
      </p:sp>
      <p:sp>
        <p:nvSpPr>
          <p:cNvPr id="3" name="Content Placeholder 2"/>
          <p:cNvSpPr>
            <a:spLocks noGrp="1"/>
          </p:cNvSpPr>
          <p:nvPr>
            <p:ph idx="1"/>
          </p:nvPr>
        </p:nvSpPr>
        <p:spPr/>
        <p:txBody>
          <a:bodyPr/>
          <a:lstStyle/>
          <a:p>
            <a:pPr marL="82296" indent="0">
              <a:buNone/>
            </a:pPr>
            <a:r>
              <a:rPr lang="en-US" b="1" i="1" dirty="0"/>
              <a:t>But people cannot do any work that will make them right with God.  So they must trust Him, who makes even evil people right is His sight.  Then God accepts their faith, and that makes them right with Him.</a:t>
            </a:r>
            <a:r>
              <a:rPr lang="en-US" dirty="0"/>
              <a:t> </a:t>
            </a:r>
          </a:p>
        </p:txBody>
      </p:sp>
    </p:spTree>
    <p:extLst>
      <p:ext uri="{BB962C8B-B14F-4D97-AF65-F5344CB8AC3E}">
        <p14:creationId xmlns:p14="http://schemas.microsoft.com/office/powerpoint/2010/main" val="8255262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82296" indent="0">
              <a:buNone/>
            </a:pPr>
            <a:r>
              <a:rPr lang="en-US" b="1" dirty="0"/>
              <a:t>Dying to self brings </a:t>
            </a:r>
            <a:r>
              <a:rPr lang="en-US" b="1" u="sng" dirty="0"/>
              <a:t>community</a:t>
            </a:r>
            <a:r>
              <a:rPr lang="en-US" b="1" dirty="0"/>
              <a:t> to life! </a:t>
            </a:r>
            <a:endParaRPr lang="en-US" dirty="0"/>
          </a:p>
          <a:p>
            <a:pPr marL="82296" indent="0">
              <a:buNone/>
            </a:pPr>
            <a:endParaRPr lang="en-US" dirty="0"/>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361209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96646" lvl="0" indent="-514350">
              <a:buFont typeface="+mj-lt"/>
              <a:buAutoNum type="arabicPeriod" startAt="2"/>
            </a:pPr>
            <a:r>
              <a:rPr lang="en-US" b="1" dirty="0"/>
              <a:t>A community of grace happens when grace comes </a:t>
            </a:r>
            <a:r>
              <a:rPr lang="en-US" b="1" u="sng" dirty="0"/>
              <a:t>first</a:t>
            </a:r>
            <a:r>
              <a:rPr lang="en-US" b="1" dirty="0"/>
              <a:t>.</a:t>
            </a:r>
            <a:endParaRPr lang="en-US" dirty="0"/>
          </a:p>
          <a:p>
            <a:pPr marL="596646" indent="-514350">
              <a:buFont typeface="+mj-lt"/>
              <a:buAutoNum type="arabicPeriod" startAt="2"/>
            </a:pPr>
            <a:endParaRPr lang="en-US" dirty="0"/>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67292941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Luke 23:34</a:t>
            </a:r>
            <a:endParaRPr lang="en-US" b="1" i="1" dirty="0"/>
          </a:p>
        </p:txBody>
      </p:sp>
      <p:sp>
        <p:nvSpPr>
          <p:cNvPr id="3" name="Content Placeholder 2"/>
          <p:cNvSpPr>
            <a:spLocks noGrp="1"/>
          </p:cNvSpPr>
          <p:nvPr>
            <p:ph idx="1"/>
          </p:nvPr>
        </p:nvSpPr>
        <p:spPr/>
        <p:txBody>
          <a:bodyPr/>
          <a:lstStyle/>
          <a:p>
            <a:pPr marL="82296" indent="0">
              <a:buNone/>
            </a:pPr>
            <a:r>
              <a:rPr lang="en-US" b="1" dirty="0"/>
              <a:t>“Forgive them Father, for they do not know what they do….”</a:t>
            </a:r>
            <a:endParaRPr lang="en-US" dirty="0"/>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36675315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Andy Stanley</a:t>
            </a:r>
            <a:endParaRPr lang="en-US" dirty="0"/>
          </a:p>
        </p:txBody>
      </p:sp>
      <p:sp>
        <p:nvSpPr>
          <p:cNvPr id="3" name="Content Placeholder 2"/>
          <p:cNvSpPr>
            <a:spLocks noGrp="1"/>
          </p:cNvSpPr>
          <p:nvPr>
            <p:ph idx="1"/>
          </p:nvPr>
        </p:nvSpPr>
        <p:spPr/>
        <p:txBody>
          <a:bodyPr/>
          <a:lstStyle/>
          <a:p>
            <a:pPr marL="82296" indent="0">
              <a:buNone/>
            </a:pPr>
            <a:r>
              <a:rPr lang="en-US" dirty="0"/>
              <a:t>"Transparency and honesty are dangerous in a church created for church people. Consequently, the casualty in a church for church people is grace. It’s hard to extend grace to people who don’t seem to need it. And it’s hard to admit you need it when you aren’t sure you will receive it." </a:t>
            </a:r>
            <a:endParaRPr lang="en-US" dirty="0"/>
          </a:p>
        </p:txBody>
      </p:sp>
    </p:spTree>
    <p:extLst>
      <p:ext uri="{BB962C8B-B14F-4D97-AF65-F5344CB8AC3E}">
        <p14:creationId xmlns:p14="http://schemas.microsoft.com/office/powerpoint/2010/main" val="364894597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effectLst/>
              </a:rPr>
              <a:t>Ephesians 2:12 (LB</a:t>
            </a:r>
            <a:r>
              <a:rPr lang="en-US" b="1" i="1" dirty="0" smtClean="0">
                <a:effectLst/>
              </a:rPr>
              <a:t>)</a:t>
            </a:r>
            <a:endParaRPr lang="en-US" dirty="0"/>
          </a:p>
        </p:txBody>
      </p:sp>
      <p:sp>
        <p:nvSpPr>
          <p:cNvPr id="3" name="Content Placeholder 2"/>
          <p:cNvSpPr>
            <a:spLocks noGrp="1"/>
          </p:cNvSpPr>
          <p:nvPr>
            <p:ph idx="1"/>
          </p:nvPr>
        </p:nvSpPr>
        <p:spPr/>
        <p:txBody>
          <a:bodyPr/>
          <a:lstStyle/>
          <a:p>
            <a:pPr marL="82296" indent="0">
              <a:buNone/>
            </a:pPr>
            <a:r>
              <a:rPr lang="en-US" b="1" i="1" dirty="0"/>
              <a:t>Remember that in those days you were living utterly apart from Christ…you were lost, without God, without Hope.</a:t>
            </a:r>
            <a:r>
              <a:rPr lang="en-US" dirty="0"/>
              <a:t> </a:t>
            </a:r>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28549138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John 17:20b-23</a:t>
            </a:r>
            <a:endParaRPr lang="en-US" b="1" i="1" dirty="0"/>
          </a:p>
        </p:txBody>
      </p:sp>
      <p:sp>
        <p:nvSpPr>
          <p:cNvPr id="3" name="Content Placeholder 2"/>
          <p:cNvSpPr>
            <a:spLocks noGrp="1"/>
          </p:cNvSpPr>
          <p:nvPr>
            <p:ph idx="1"/>
          </p:nvPr>
        </p:nvSpPr>
        <p:spPr/>
        <p:txBody>
          <a:bodyPr/>
          <a:lstStyle/>
          <a:p>
            <a:pPr marL="82296" indent="0">
              <a:buNone/>
            </a:pPr>
            <a:r>
              <a:rPr lang="en-US" b="1" i="1" dirty="0"/>
              <a:t>“I pray for those who will believe in me through their (the disciples) message, that all of them may be one, Father, just as you are in me and I am in you and I am in you.  May </a:t>
            </a:r>
            <a:r>
              <a:rPr lang="en-US" b="1" i="1" dirty="0" smtClean="0"/>
              <a:t>they </a:t>
            </a:r>
            <a:r>
              <a:rPr lang="en-US" b="1" i="1" dirty="0"/>
              <a:t>also be in us so that the world may believe that you </a:t>
            </a:r>
            <a:endParaRPr lang="en-US" b="1" i="1" dirty="0" smtClean="0"/>
          </a:p>
          <a:p>
            <a:pPr marL="82296" indent="0">
              <a:spcBef>
                <a:spcPts val="0"/>
              </a:spcBef>
              <a:buNone/>
            </a:pPr>
            <a:r>
              <a:rPr lang="en-US" b="1" i="1" dirty="0" smtClean="0"/>
              <a:t>have </a:t>
            </a:r>
            <a:r>
              <a:rPr lang="en-US" b="1" i="1" dirty="0"/>
              <a:t>sent me. </a:t>
            </a:r>
            <a:r>
              <a:rPr lang="en-US" b="1" i="1" dirty="0" smtClean="0"/>
              <a:t>I have given them</a:t>
            </a:r>
            <a:endParaRPr lang="en-US" dirty="0"/>
          </a:p>
        </p:txBody>
      </p:sp>
    </p:spTree>
    <p:extLst>
      <p:ext uri="{BB962C8B-B14F-4D97-AF65-F5344CB8AC3E}">
        <p14:creationId xmlns:p14="http://schemas.microsoft.com/office/powerpoint/2010/main" val="4708471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John 17:20b-23</a:t>
            </a:r>
          </a:p>
        </p:txBody>
      </p:sp>
      <p:sp>
        <p:nvSpPr>
          <p:cNvPr id="3" name="Content Placeholder 2"/>
          <p:cNvSpPr>
            <a:spLocks noGrp="1"/>
          </p:cNvSpPr>
          <p:nvPr>
            <p:ph idx="1"/>
          </p:nvPr>
        </p:nvSpPr>
        <p:spPr/>
        <p:txBody>
          <a:bodyPr/>
          <a:lstStyle/>
          <a:p>
            <a:pPr marL="82296" indent="0">
              <a:buNone/>
            </a:pPr>
            <a:r>
              <a:rPr lang="en-US" b="1" i="1" dirty="0"/>
              <a:t>the glory that you gave me, that they may be one as we are one.  I in them and you in me.  May they be brought to complete unity to let the world know that you sent me and have loved them even as you have loved me. </a:t>
            </a:r>
            <a:endParaRPr lang="en-US" dirty="0"/>
          </a:p>
        </p:txBody>
      </p:sp>
    </p:spTree>
    <p:extLst>
      <p:ext uri="{BB962C8B-B14F-4D97-AF65-F5344CB8AC3E}">
        <p14:creationId xmlns:p14="http://schemas.microsoft.com/office/powerpoint/2010/main" val="3760208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96646" lvl="0" indent="-514350">
              <a:buFont typeface="+mj-lt"/>
              <a:buAutoNum type="arabicPeriod"/>
            </a:pPr>
            <a:r>
              <a:rPr lang="en-US" b="1" dirty="0"/>
              <a:t>A community of grace happens when you see yourself </a:t>
            </a:r>
            <a:r>
              <a:rPr lang="en-US" b="1" u="sng" dirty="0"/>
              <a:t>correctly</a:t>
            </a:r>
            <a:r>
              <a:rPr lang="en-US" b="1" dirty="0"/>
              <a:t>.</a:t>
            </a:r>
            <a:endParaRPr lang="en-US" dirty="0"/>
          </a:p>
          <a:p>
            <a:pPr marL="596646" indent="-514350">
              <a:buFont typeface="+mj-lt"/>
              <a:buAutoNum type="arabicPeriod"/>
            </a:pPr>
            <a:endParaRPr lang="en-US" dirty="0"/>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21137445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Luke 13:1-7</a:t>
            </a:r>
            <a:endParaRPr lang="en-US" b="1" i="1" dirty="0"/>
          </a:p>
        </p:txBody>
      </p:sp>
      <p:sp>
        <p:nvSpPr>
          <p:cNvPr id="3" name="Content Placeholder 2"/>
          <p:cNvSpPr>
            <a:spLocks noGrp="1"/>
          </p:cNvSpPr>
          <p:nvPr>
            <p:ph idx="1"/>
          </p:nvPr>
        </p:nvSpPr>
        <p:spPr/>
        <p:txBody>
          <a:bodyPr>
            <a:normAutofit/>
          </a:bodyPr>
          <a:lstStyle/>
          <a:p>
            <a:pPr marL="82296" indent="0">
              <a:buNone/>
            </a:pPr>
            <a:r>
              <a:rPr lang="en-US" b="1" i="1" dirty="0"/>
              <a:t>Now there were some present at that time who told Jesus about the Galileans whose blood Pilate had mixed with their sacrifices. 2 Jesus answered,</a:t>
            </a:r>
            <a:r>
              <a:rPr lang="en-US" b="1" i="1" dirty="0"/>
              <a:t> </a:t>
            </a:r>
            <a:r>
              <a:rPr lang="en-US" b="1" i="1" dirty="0"/>
              <a:t>, “Do you think that these Galileans were worse sinners than all the other Galileans </a:t>
            </a:r>
            <a:r>
              <a:rPr lang="en-US" b="1" i="1" dirty="0" smtClean="0"/>
              <a:t>because they </a:t>
            </a:r>
            <a:r>
              <a:rPr lang="en-US" b="1" i="1" dirty="0"/>
              <a:t>suffered this way? </a:t>
            </a:r>
          </a:p>
        </p:txBody>
      </p:sp>
    </p:spTree>
    <p:extLst>
      <p:ext uri="{BB962C8B-B14F-4D97-AF65-F5344CB8AC3E}">
        <p14:creationId xmlns:p14="http://schemas.microsoft.com/office/powerpoint/2010/main" val="16432099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Luke 13:1-7</a:t>
            </a:r>
            <a:endParaRPr lang="en-US" b="1" i="1" dirty="0"/>
          </a:p>
        </p:txBody>
      </p:sp>
      <p:sp>
        <p:nvSpPr>
          <p:cNvPr id="3" name="Content Placeholder 2"/>
          <p:cNvSpPr>
            <a:spLocks noGrp="1"/>
          </p:cNvSpPr>
          <p:nvPr>
            <p:ph idx="1"/>
          </p:nvPr>
        </p:nvSpPr>
        <p:spPr/>
        <p:txBody>
          <a:bodyPr>
            <a:normAutofit/>
          </a:bodyPr>
          <a:lstStyle/>
          <a:p>
            <a:pPr marL="82296" indent="0">
              <a:buNone/>
            </a:pPr>
            <a:r>
              <a:rPr lang="en-US" b="1" dirty="0" smtClean="0"/>
              <a:t>3</a:t>
            </a:r>
            <a:r>
              <a:rPr lang="en-US" b="1" dirty="0"/>
              <a:t> I </a:t>
            </a:r>
            <a:r>
              <a:rPr lang="en-US" b="1" dirty="0" smtClean="0"/>
              <a:t>tell you</a:t>
            </a:r>
            <a:r>
              <a:rPr lang="en-US" b="1" dirty="0"/>
              <a:t>, no! But </a:t>
            </a:r>
            <a:r>
              <a:rPr lang="en-US" b="1" dirty="0" smtClean="0"/>
              <a:t>unless </a:t>
            </a:r>
            <a:r>
              <a:rPr lang="en-US" b="1" i="1" dirty="0" smtClean="0"/>
              <a:t>you </a:t>
            </a:r>
            <a:r>
              <a:rPr lang="en-US" b="1" i="1" dirty="0"/>
              <a:t>repent, you too will all perish. 4 Or those eighteen who died when the tower in Siloam fell on them—do you think they were more guilty than all the others living in Jerusalem? 5 I tell you, no! </a:t>
            </a:r>
            <a:r>
              <a:rPr lang="en-US" b="1" i="1" dirty="0" smtClean="0"/>
              <a:t>But unless you repent, you too will perish.”</a:t>
            </a:r>
            <a:endParaRPr lang="en-US" b="1" i="1" dirty="0"/>
          </a:p>
        </p:txBody>
      </p:sp>
    </p:spTree>
    <p:extLst>
      <p:ext uri="{BB962C8B-B14F-4D97-AF65-F5344CB8AC3E}">
        <p14:creationId xmlns:p14="http://schemas.microsoft.com/office/powerpoint/2010/main" val="23224922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Luke 13:1-7</a:t>
            </a:r>
            <a:endParaRPr lang="en-US" b="1" i="1" dirty="0"/>
          </a:p>
        </p:txBody>
      </p:sp>
      <p:sp>
        <p:nvSpPr>
          <p:cNvPr id="3" name="Content Placeholder 2"/>
          <p:cNvSpPr>
            <a:spLocks noGrp="1"/>
          </p:cNvSpPr>
          <p:nvPr>
            <p:ph idx="1"/>
          </p:nvPr>
        </p:nvSpPr>
        <p:spPr/>
        <p:txBody>
          <a:bodyPr>
            <a:normAutofit/>
          </a:bodyPr>
          <a:lstStyle/>
          <a:p>
            <a:pPr marL="82296" indent="0">
              <a:buNone/>
            </a:pPr>
            <a:r>
              <a:rPr lang="en-US" b="1" i="1" dirty="0" smtClean="0"/>
              <a:t>6</a:t>
            </a:r>
            <a:r>
              <a:rPr lang="en-US" b="1" i="1" dirty="0"/>
              <a:t> Then he told this parable: “A man had a fig tree growing in his vineyard, and he went to look for fruit on it but did not find any. 7 So he said to the man who took care of the vineyard, ‘For three years now I’ve been coming to look for fruit on this fig </a:t>
            </a:r>
            <a:r>
              <a:rPr lang="en-US" b="1" i="1" dirty="0" smtClean="0"/>
              <a:t>tree and haven’t found</a:t>
            </a:r>
            <a:endParaRPr lang="en-US" b="1" i="1" dirty="0"/>
          </a:p>
        </p:txBody>
      </p:sp>
    </p:spTree>
    <p:extLst>
      <p:ext uri="{BB962C8B-B14F-4D97-AF65-F5344CB8AC3E}">
        <p14:creationId xmlns:p14="http://schemas.microsoft.com/office/powerpoint/2010/main" val="5363656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Luke 13:1-7</a:t>
            </a:r>
            <a:endParaRPr lang="en-US" b="1" i="1" dirty="0"/>
          </a:p>
        </p:txBody>
      </p:sp>
      <p:sp>
        <p:nvSpPr>
          <p:cNvPr id="3" name="Content Placeholder 2"/>
          <p:cNvSpPr>
            <a:spLocks noGrp="1"/>
          </p:cNvSpPr>
          <p:nvPr>
            <p:ph idx="1"/>
          </p:nvPr>
        </p:nvSpPr>
        <p:spPr/>
        <p:txBody>
          <a:bodyPr>
            <a:normAutofit/>
          </a:bodyPr>
          <a:lstStyle/>
          <a:p>
            <a:pPr marL="82296" indent="0">
              <a:buNone/>
            </a:pPr>
            <a:r>
              <a:rPr lang="en-US" b="1" i="1" dirty="0" smtClean="0"/>
              <a:t>any</a:t>
            </a:r>
            <a:r>
              <a:rPr lang="en-US" b="1" i="1" dirty="0"/>
              <a:t>. Cut it down! </a:t>
            </a:r>
            <a:r>
              <a:rPr lang="en-US" b="1" i="1" dirty="0" smtClean="0"/>
              <a:t>Why </a:t>
            </a:r>
            <a:r>
              <a:rPr lang="en-US" b="1" i="1" dirty="0"/>
              <a:t>should it use up the soil?’</a:t>
            </a:r>
          </a:p>
        </p:txBody>
      </p:sp>
      <p:grpSp>
        <p:nvGrpSpPr>
          <p:cNvPr id="4" name="Group 3"/>
          <p:cNvGrpSpPr/>
          <p:nvPr/>
        </p:nvGrpSpPr>
        <p:grpSpPr>
          <a:xfrm>
            <a:off x="7423852" y="3279036"/>
            <a:ext cx="1755850" cy="2079148"/>
            <a:chOff x="7168791" y="2701999"/>
            <a:chExt cx="1849234" cy="2079148"/>
          </a:xfrm>
        </p:grpSpPr>
        <p:sp>
          <p:nvSpPr>
            <p:cNvPr id="5" name="Rectangle 4"/>
            <p:cNvSpPr/>
            <p:nvPr/>
          </p:nvSpPr>
          <p:spPr>
            <a:xfrm>
              <a:off x="7805098" y="2701999"/>
              <a:ext cx="486218" cy="2079148"/>
            </a:xfrm>
            <a:prstGeom prst="rect">
              <a:avLst/>
            </a:prstGeom>
            <a:noFill/>
          </p:spPr>
          <p:txBody>
            <a:bodyPr vert="wordArtVert" wrap="square" lIns="91440" tIns="45720" rIns="91440" bIns="45720">
              <a:spAutoFit/>
            </a:bodyPr>
            <a:lstStyle/>
            <a:p>
              <a:pPr algn="ctr"/>
              <a:r>
                <a:rPr lang="en-US" sz="1800" b="1" cap="none" spc="6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Amazing</a:t>
              </a:r>
              <a:endParaRPr lang="en-US" sz="1800" b="1" cap="none" spc="6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168791" y="3242826"/>
              <a:ext cx="1849234" cy="369332"/>
            </a:xfrm>
            <a:prstGeom prst="rect">
              <a:avLst/>
            </a:prstGeom>
            <a:noFill/>
          </p:spPr>
          <p:txBody>
            <a:bodyPr vert="horz" wrap="square" lIns="91440" tIns="45720" rIns="91440" bIns="45720">
              <a:spAutoFit/>
            </a:bodyPr>
            <a:lstStyle/>
            <a:p>
              <a:pPr algn="ctr"/>
              <a:r>
                <a:rPr lang="en-US" sz="1800" b="1" cap="none" spc="157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Grace</a:t>
              </a:r>
              <a:endParaRPr lang="en-US" sz="1800" b="1" cap="none" spc="157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204314728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6" name="Picture 5" descr="fruitless FigTre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33817" y="-6485"/>
            <a:ext cx="6923290" cy="5192469"/>
          </a:xfrm>
          <a:prstGeom prst="rect">
            <a:avLst/>
          </a:prstGeom>
        </p:spPr>
      </p:pic>
    </p:spTree>
    <p:extLst>
      <p:ext uri="{BB962C8B-B14F-4D97-AF65-F5344CB8AC3E}">
        <p14:creationId xmlns:p14="http://schemas.microsoft.com/office/powerpoint/2010/main" val="58589440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83</TotalTime>
  <Words>442</Words>
  <Application>Microsoft Macintosh PowerPoint</Application>
  <PresentationFormat>On-screen Show (16:9)</PresentationFormat>
  <Paragraphs>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Grace Community</vt:lpstr>
      <vt:lpstr>John 17:20b-23</vt:lpstr>
      <vt:lpstr>John 17:20b-23</vt:lpstr>
      <vt:lpstr>PowerPoint Presentation</vt:lpstr>
      <vt:lpstr>Luke 13:1-7</vt:lpstr>
      <vt:lpstr>Luke 13:1-7</vt:lpstr>
      <vt:lpstr>Luke 13:1-7</vt:lpstr>
      <vt:lpstr>Luke 13:1-7</vt:lpstr>
      <vt:lpstr>PowerPoint Presentation</vt:lpstr>
      <vt:lpstr>John 1:17 </vt:lpstr>
      <vt:lpstr>Romans 6:18 </vt:lpstr>
      <vt:lpstr>Romans 4:5 (LB) </vt:lpstr>
      <vt:lpstr>PowerPoint Presentation</vt:lpstr>
      <vt:lpstr>PowerPoint Presentation</vt:lpstr>
      <vt:lpstr>Luke 23:34</vt:lpstr>
      <vt:lpstr>Andy Stanley</vt:lpstr>
      <vt:lpstr>Ephesians 2:12 (LB)</vt:lpstr>
    </vt:vector>
  </TitlesOfParts>
  <Company>First Colony 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Community</dc:title>
  <dc:creator>Tiri Faraone</dc:creator>
  <cp:lastModifiedBy>Tiri Faraone</cp:lastModifiedBy>
  <cp:revision>8</cp:revision>
  <dcterms:created xsi:type="dcterms:W3CDTF">2013-05-31T16:07:12Z</dcterms:created>
  <dcterms:modified xsi:type="dcterms:W3CDTF">2013-05-31T17:30:37Z</dcterms:modified>
</cp:coreProperties>
</file>