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5F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autoAdjust="0"/>
    <p:restoredTop sz="94660"/>
  </p:normalViewPr>
  <p:slideViewPr>
    <p:cSldViewPr snapToGrid="0" snapToObjects="1">
      <p:cViewPr varScale="1">
        <p:scale>
          <a:sx n="97" d="100"/>
          <a:sy n="97" d="100"/>
        </p:scale>
        <p:origin x="-976" y="-96"/>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b="1">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185FE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ACDB3CC-F982-40F9-8DD6-BCC9AFBF44BD}" type="datetime1">
              <a:rPr lang="en-US" smtClean="0"/>
              <a:pPr/>
              <a:t>11/30/12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11/30/12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11/30/12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11/30/12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11/30/12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C2560D-EC28-3B41-86E8-18F1CE0113B4}" type="datetimeFigureOut">
              <a:rPr lang="en-US" smtClean="0"/>
              <a:t>11/30/12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C2560D-EC28-3B41-86E8-18F1CE0113B4}" type="datetimeFigureOut">
              <a:rPr lang="en-US" smtClean="0"/>
              <a:t>11/30/12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C2560D-EC28-3B41-86E8-18F1CE0113B4}" type="datetimeFigureOut">
              <a:rPr lang="en-US" smtClean="0"/>
              <a:t>11/30/12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11/30/12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11/30/12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11/30/12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Hop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4769"/>
            <a:ext cx="9144000" cy="5163520"/>
          </a:xfrm>
          <a:prstGeom prst="rect">
            <a:avLst/>
          </a:prstGeom>
        </p:spPr>
      </p:pic>
      <p:sp>
        <p:nvSpPr>
          <p:cNvPr id="2" name="Title Placeholder 1"/>
          <p:cNvSpPr>
            <a:spLocks noGrp="1"/>
          </p:cNvSpPr>
          <p:nvPr>
            <p:ph type="title"/>
          </p:nvPr>
        </p:nvSpPr>
        <p:spPr>
          <a:xfrm>
            <a:off x="2936333" y="0"/>
            <a:ext cx="6000841" cy="1200151"/>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11/30/12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r" defTabSz="457200" rtl="0" eaLnBrk="1" latinLnBrk="0" hangingPunct="1">
        <a:spcBef>
          <a:spcPct val="0"/>
        </a:spcBef>
        <a:buNone/>
        <a:defRPr sz="4000" kern="1200">
          <a:solidFill>
            <a:schemeClr val="tx1"/>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tx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tx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tx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tx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4727"/>
            <a:ext cx="7772400" cy="1102519"/>
          </a:xfrm>
        </p:spPr>
        <p:txBody>
          <a:bodyPr/>
          <a:lstStyle/>
          <a:p>
            <a:pPr algn="ctr"/>
            <a:r>
              <a:rPr lang="en-US" sz="5400" dirty="0" smtClean="0">
                <a:effectLst>
                  <a:glow rad="101600">
                    <a:schemeClr val="accent1">
                      <a:satMod val="175000"/>
                      <a:alpha val="40000"/>
                    </a:schemeClr>
                  </a:glow>
                </a:effectLst>
              </a:rPr>
              <a:t>Hope</a:t>
            </a:r>
            <a:endParaRPr lang="en-US" sz="5400" dirty="0">
              <a:effectLst>
                <a:glow rad="101600">
                  <a:schemeClr val="accent1">
                    <a:satMod val="175000"/>
                    <a:alpha val="40000"/>
                  </a:schemeClr>
                </a:glow>
              </a:effectLst>
            </a:endParaRPr>
          </a:p>
        </p:txBody>
      </p:sp>
      <p:sp>
        <p:nvSpPr>
          <p:cNvPr id="3" name="Subtitle 2"/>
          <p:cNvSpPr>
            <a:spLocks noGrp="1"/>
          </p:cNvSpPr>
          <p:nvPr>
            <p:ph type="subTitle" idx="1"/>
          </p:nvPr>
        </p:nvSpPr>
        <p:spPr/>
        <p:txBody>
          <a:bodyPr/>
          <a:lstStyle/>
          <a:p>
            <a:r>
              <a:rPr lang="en-US" dirty="0" smtClean="0"/>
              <a:t>1 Corinthians 15</a:t>
            </a:r>
          </a:p>
          <a:p>
            <a:r>
              <a:rPr lang="en-US" dirty="0" smtClean="0"/>
              <a:t>Ronnie Norman</a:t>
            </a:r>
          </a:p>
        </p:txBody>
      </p:sp>
    </p:spTree>
    <p:extLst>
      <p:ext uri="{BB962C8B-B14F-4D97-AF65-F5344CB8AC3E}">
        <p14:creationId xmlns:p14="http://schemas.microsoft.com/office/powerpoint/2010/main" val="39922481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Corinthians </a:t>
            </a:r>
            <a:r>
              <a:rPr lang="en-US" b="1" i="1" dirty="0" smtClean="0"/>
              <a:t>15:19-20</a:t>
            </a:r>
            <a:endParaRPr lang="en-US" dirty="0"/>
          </a:p>
        </p:txBody>
      </p:sp>
      <p:sp>
        <p:nvSpPr>
          <p:cNvPr id="3" name="Content Placeholder 2"/>
          <p:cNvSpPr>
            <a:spLocks noGrp="1"/>
          </p:cNvSpPr>
          <p:nvPr>
            <p:ph idx="1"/>
          </p:nvPr>
        </p:nvSpPr>
        <p:spPr>
          <a:xfrm>
            <a:off x="457200" y="1200151"/>
            <a:ext cx="8328372" cy="3394472"/>
          </a:xfrm>
        </p:spPr>
        <p:txBody>
          <a:bodyPr>
            <a:normAutofit/>
          </a:bodyPr>
          <a:lstStyle/>
          <a:p>
            <a:pPr marL="0" indent="0">
              <a:buNone/>
            </a:pPr>
            <a:r>
              <a:rPr lang="en-US" i="1" baseline="30000" dirty="0"/>
              <a:t>19</a:t>
            </a:r>
            <a:r>
              <a:rPr lang="en-US" i="1" dirty="0"/>
              <a:t> If only for this life we have hope in Christ, we are of all people most to be pitied.</a:t>
            </a:r>
            <a:endParaRPr lang="en-US" dirty="0"/>
          </a:p>
          <a:p>
            <a:pPr marL="0" indent="0">
              <a:buNone/>
            </a:pPr>
            <a:r>
              <a:rPr lang="en-US" i="1" baseline="30000" dirty="0"/>
              <a:t>20</a:t>
            </a:r>
            <a:r>
              <a:rPr lang="en-US" i="1" dirty="0"/>
              <a:t> But Christ has indeed been raised from the dead, the </a:t>
            </a:r>
            <a:r>
              <a:rPr lang="en-US" i="1" dirty="0" err="1"/>
              <a:t>firstfruits</a:t>
            </a:r>
            <a:r>
              <a:rPr lang="en-US" i="1" dirty="0"/>
              <a:t> of those who have fallen asleep.</a:t>
            </a:r>
            <a:endParaRPr lang="en-US" dirty="0"/>
          </a:p>
        </p:txBody>
      </p:sp>
    </p:spTree>
    <p:extLst>
      <p:ext uri="{BB962C8B-B14F-4D97-AF65-F5344CB8AC3E}">
        <p14:creationId xmlns:p14="http://schemas.microsoft.com/office/powerpoint/2010/main" val="16398358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3"/>
            </a:pPr>
            <a:r>
              <a:rPr lang="en-US" b="1" dirty="0"/>
              <a:t>If Christ has been raised, then the dawning of a </a:t>
            </a:r>
            <a:r>
              <a:rPr lang="en-US" b="1" u="sng" dirty="0"/>
              <a:t>new</a:t>
            </a:r>
            <a:r>
              <a:rPr lang="en-US" b="1" dirty="0"/>
              <a:t> </a:t>
            </a:r>
            <a:r>
              <a:rPr lang="en-US" b="1" u="sng" dirty="0"/>
              <a:t>day</a:t>
            </a:r>
            <a:r>
              <a:rPr lang="en-US" b="1" dirty="0"/>
              <a:t> has arrived. </a:t>
            </a:r>
            <a:endParaRPr lang="en-US" b="1" dirty="0" smtClean="0"/>
          </a:p>
          <a:p>
            <a:pPr marL="514350" indent="-514350">
              <a:buFont typeface="+mj-lt"/>
              <a:buAutoNum type="arabicPeriod" startAt="3"/>
            </a:pPr>
            <a:endParaRPr lang="en-US" b="1" dirty="0"/>
          </a:p>
          <a:p>
            <a:pPr marL="0" indent="0">
              <a:buNone/>
            </a:pPr>
            <a:endParaRPr lang="en-US" b="1"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5390699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i="1" baseline="30000" dirty="0"/>
              <a:t>20</a:t>
            </a:r>
            <a:r>
              <a:rPr lang="en-US" i="1" dirty="0"/>
              <a:t> But Christ has indeed been raised from the dead, the </a:t>
            </a:r>
            <a:r>
              <a:rPr lang="en-US" i="1" dirty="0" err="1"/>
              <a:t>firstfruits</a:t>
            </a:r>
            <a:r>
              <a:rPr lang="en-US" i="1" dirty="0"/>
              <a:t> of those who have fallen asleep.</a:t>
            </a:r>
            <a:endParaRPr lang="en-US" dirty="0"/>
          </a:p>
          <a:p>
            <a:pPr marL="0" indent="0">
              <a:buNone/>
            </a:pPr>
            <a:endParaRPr lang="en-US" dirty="0"/>
          </a:p>
        </p:txBody>
      </p:sp>
    </p:spTree>
    <p:extLst>
      <p:ext uri="{BB962C8B-B14F-4D97-AF65-F5344CB8AC3E}">
        <p14:creationId xmlns:p14="http://schemas.microsoft.com/office/powerpoint/2010/main" val="17358579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200151"/>
            <a:ext cx="8229601" cy="3394472"/>
          </a:xfrm>
        </p:spPr>
        <p:txBody>
          <a:bodyPr/>
          <a:lstStyle/>
          <a:p>
            <a:pPr marL="514350" indent="-514350">
              <a:buFont typeface="+mj-lt"/>
              <a:buAutoNum type="arabicPeriod" startAt="3"/>
            </a:pPr>
            <a:r>
              <a:rPr lang="en-US" b="1" dirty="0"/>
              <a:t>If Christ has been raised, then the dawning of a </a:t>
            </a:r>
            <a:r>
              <a:rPr lang="en-US" b="1" u="sng" dirty="0"/>
              <a:t>new</a:t>
            </a:r>
            <a:r>
              <a:rPr lang="en-US" b="1" dirty="0"/>
              <a:t> </a:t>
            </a:r>
            <a:r>
              <a:rPr lang="en-US" b="1" u="sng" dirty="0"/>
              <a:t>day</a:t>
            </a:r>
            <a:r>
              <a:rPr lang="en-US" b="1" dirty="0"/>
              <a:t> has arrived. </a:t>
            </a:r>
            <a:endParaRPr lang="en-US" b="1" dirty="0" smtClean="0"/>
          </a:p>
          <a:p>
            <a:pPr marL="514350" indent="-514350">
              <a:buFont typeface="+mj-lt"/>
              <a:buAutoNum type="arabicPeriod" startAt="3"/>
            </a:pPr>
            <a:r>
              <a:rPr lang="en-US" b="1" dirty="0" smtClean="0"/>
              <a:t>What </a:t>
            </a:r>
            <a:r>
              <a:rPr lang="en-US" b="1" dirty="0"/>
              <a:t>you believe about Gods </a:t>
            </a:r>
            <a:r>
              <a:rPr lang="en-US" b="1" u="sng" dirty="0"/>
              <a:t>tomorrow</a:t>
            </a:r>
            <a:r>
              <a:rPr lang="en-US" b="1" dirty="0"/>
              <a:t> radically shapes your </a:t>
            </a:r>
            <a:r>
              <a:rPr lang="en-US" b="1" u="sng" dirty="0"/>
              <a:t>today</a:t>
            </a:r>
            <a:r>
              <a:rPr lang="en-US" b="1" dirty="0"/>
              <a:t>.</a:t>
            </a:r>
            <a:endParaRPr lang="en-US" b="1" dirty="0" smtClean="0"/>
          </a:p>
          <a:p>
            <a:pPr marL="514350" indent="-514350">
              <a:buFont typeface="+mj-lt"/>
              <a:buAutoNum type="arabicPeriod" startAt="3"/>
            </a:pPr>
            <a:endParaRPr lang="en-US" b="1" dirty="0"/>
          </a:p>
          <a:p>
            <a:pPr marL="0" indent="0">
              <a:buNone/>
            </a:pPr>
            <a:endParaRPr lang="en-US" b="1"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11444854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Corinthians 15:57-58</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baseline="30000" dirty="0"/>
              <a:t>57</a:t>
            </a:r>
            <a:r>
              <a:rPr lang="en-US" i="1" dirty="0"/>
              <a:t> But thanks be to God! He gives us the victory through our Lord Jesus Christ</a:t>
            </a:r>
            <a:r>
              <a:rPr lang="en-US" i="1" dirty="0" smtClean="0"/>
              <a:t>.</a:t>
            </a:r>
          </a:p>
          <a:p>
            <a:pPr marL="0" indent="0">
              <a:buNone/>
            </a:pPr>
            <a:r>
              <a:rPr lang="en-US" i="1" baseline="30000" dirty="0"/>
              <a:t>58</a:t>
            </a:r>
            <a:r>
              <a:rPr lang="en-US" i="1" dirty="0"/>
              <a:t> Therefore, my dear brothers and sisters, stand firm. Let nothing move you. Always give yourselves fully to the work of the Lord, because you know that your labor in the Lord is not in </a:t>
            </a:r>
            <a:r>
              <a:rPr lang="en-US" i="1" dirty="0" smtClean="0"/>
              <a:t>vain.</a:t>
            </a:r>
            <a:endParaRPr lang="en-US" dirty="0"/>
          </a:p>
        </p:txBody>
      </p:sp>
    </p:spTree>
    <p:extLst>
      <p:ext uri="{BB962C8B-B14F-4D97-AF65-F5344CB8AC3E}">
        <p14:creationId xmlns:p14="http://schemas.microsoft.com/office/powerpoint/2010/main" val="5058847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1 Corinthians 15</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dirty="0"/>
              <a:t>1Now, brothers and sisters, I want to remind you of the gospel I preached to you, which you received and on which you have taken your stand. </a:t>
            </a:r>
            <a:r>
              <a:rPr lang="en-US" i="1" baseline="30000" dirty="0"/>
              <a:t>2 </a:t>
            </a:r>
            <a:r>
              <a:rPr lang="en-US" i="1" dirty="0"/>
              <a:t>By this gospel you are saved, if you hold firmly to the word I preached to you. Otherwise, you have believed in vain.</a:t>
            </a:r>
            <a:endParaRPr lang="en-US" dirty="0"/>
          </a:p>
        </p:txBody>
      </p:sp>
    </p:spTree>
    <p:extLst>
      <p:ext uri="{BB962C8B-B14F-4D97-AF65-F5344CB8AC3E}">
        <p14:creationId xmlns:p14="http://schemas.microsoft.com/office/powerpoint/2010/main" val="5819566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dirty="0"/>
              <a:t>The gospel is the good news message about </a:t>
            </a:r>
            <a:r>
              <a:rPr lang="en-US" b="1" u="sng" dirty="0"/>
              <a:t>salvation</a:t>
            </a:r>
            <a:r>
              <a:rPr lang="en-US" b="1" dirty="0"/>
              <a:t> in Jesus Christ. </a:t>
            </a:r>
            <a:endParaRPr lang="en-US" dirty="0"/>
          </a:p>
        </p:txBody>
      </p:sp>
    </p:spTree>
    <p:extLst>
      <p:ext uri="{BB962C8B-B14F-4D97-AF65-F5344CB8AC3E}">
        <p14:creationId xmlns:p14="http://schemas.microsoft.com/office/powerpoint/2010/main" val="22311674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Corinthians </a:t>
            </a:r>
            <a:r>
              <a:rPr lang="en-US" b="1" i="1" dirty="0" smtClean="0"/>
              <a:t>15:3-11</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baseline="30000" dirty="0"/>
              <a:t>3</a:t>
            </a:r>
            <a:r>
              <a:rPr lang="en-US" i="1" dirty="0"/>
              <a:t> For what I received I passed on to you as of first importance: that Christ died for our sins according to the Scriptures, </a:t>
            </a:r>
            <a:r>
              <a:rPr lang="en-US" i="1" baseline="30000" dirty="0"/>
              <a:t>4 </a:t>
            </a:r>
            <a:r>
              <a:rPr lang="en-US" i="1" dirty="0"/>
              <a:t>that he was buried, that he was raised on the third day according to the Scriptures, </a:t>
            </a:r>
            <a:r>
              <a:rPr lang="en-US" i="1" baseline="30000" dirty="0"/>
              <a:t>5 </a:t>
            </a:r>
            <a:r>
              <a:rPr lang="en-US" i="1" dirty="0"/>
              <a:t>and that he appeared to </a:t>
            </a:r>
            <a:r>
              <a:rPr lang="en-US" i="1" dirty="0" err="1"/>
              <a:t>Cephas</a:t>
            </a:r>
            <a:r>
              <a:rPr lang="en-US" i="1" dirty="0"/>
              <a:t>, and then to the Twelve. </a:t>
            </a:r>
            <a:r>
              <a:rPr lang="en-US" i="1" baseline="30000" dirty="0"/>
              <a:t>6 </a:t>
            </a:r>
            <a:r>
              <a:rPr lang="en-US" i="1" dirty="0"/>
              <a:t>After that, he appeared to more</a:t>
            </a:r>
            <a:endParaRPr lang="en-US" dirty="0"/>
          </a:p>
        </p:txBody>
      </p:sp>
    </p:spTree>
    <p:extLst>
      <p:ext uri="{BB962C8B-B14F-4D97-AF65-F5344CB8AC3E}">
        <p14:creationId xmlns:p14="http://schemas.microsoft.com/office/powerpoint/2010/main" val="29428914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Corinthians </a:t>
            </a:r>
            <a:r>
              <a:rPr lang="en-US" b="1" i="1" dirty="0" smtClean="0"/>
              <a:t>15:3-11</a:t>
            </a:r>
            <a:endParaRPr lang="en-US" dirty="0"/>
          </a:p>
        </p:txBody>
      </p:sp>
      <p:sp>
        <p:nvSpPr>
          <p:cNvPr id="3" name="Content Placeholder 2"/>
          <p:cNvSpPr>
            <a:spLocks noGrp="1"/>
          </p:cNvSpPr>
          <p:nvPr>
            <p:ph idx="1"/>
          </p:nvPr>
        </p:nvSpPr>
        <p:spPr/>
        <p:txBody>
          <a:bodyPr>
            <a:normAutofit/>
          </a:bodyPr>
          <a:lstStyle/>
          <a:p>
            <a:pPr marL="0" indent="0">
              <a:buNone/>
            </a:pPr>
            <a:r>
              <a:rPr lang="en-US" i="1" dirty="0"/>
              <a:t>than five hundred of the brothers and sisters at the same time, most of whom are still living, though some have fallen asleep. </a:t>
            </a:r>
            <a:r>
              <a:rPr lang="en-US" i="1" baseline="30000" dirty="0"/>
              <a:t>7 </a:t>
            </a:r>
            <a:r>
              <a:rPr lang="en-US" i="1" dirty="0"/>
              <a:t>Then he appeared to James, then to all the apostles, </a:t>
            </a:r>
            <a:r>
              <a:rPr lang="en-US" i="1" baseline="30000" dirty="0"/>
              <a:t>8 </a:t>
            </a:r>
            <a:r>
              <a:rPr lang="en-US" i="1" dirty="0"/>
              <a:t>and last of all he appeared to me also, as to one abnormally born.</a:t>
            </a:r>
            <a:endParaRPr lang="en-US" dirty="0"/>
          </a:p>
        </p:txBody>
      </p:sp>
    </p:spTree>
    <p:extLst>
      <p:ext uri="{BB962C8B-B14F-4D97-AF65-F5344CB8AC3E}">
        <p14:creationId xmlns:p14="http://schemas.microsoft.com/office/powerpoint/2010/main" val="16316780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Corinthians </a:t>
            </a:r>
            <a:r>
              <a:rPr lang="en-US" b="1" i="1" dirty="0" smtClean="0"/>
              <a:t>15:3-11</a:t>
            </a:r>
            <a:endParaRPr lang="en-US" dirty="0"/>
          </a:p>
        </p:txBody>
      </p:sp>
      <p:sp>
        <p:nvSpPr>
          <p:cNvPr id="3" name="Content Placeholder 2"/>
          <p:cNvSpPr>
            <a:spLocks noGrp="1"/>
          </p:cNvSpPr>
          <p:nvPr>
            <p:ph idx="1"/>
          </p:nvPr>
        </p:nvSpPr>
        <p:spPr>
          <a:xfrm>
            <a:off x="457200" y="1200151"/>
            <a:ext cx="8328372" cy="3394472"/>
          </a:xfrm>
        </p:spPr>
        <p:txBody>
          <a:bodyPr>
            <a:normAutofit lnSpcReduction="10000"/>
          </a:bodyPr>
          <a:lstStyle/>
          <a:p>
            <a:pPr marL="0" indent="0">
              <a:buNone/>
            </a:pPr>
            <a:r>
              <a:rPr lang="en-US" i="1" baseline="30000" dirty="0"/>
              <a:t>9</a:t>
            </a:r>
            <a:r>
              <a:rPr lang="en-US" i="1" dirty="0"/>
              <a:t> For I am the least of the apostles and do not even deserve to be called an apostle, because I persecuted the church of God. </a:t>
            </a:r>
            <a:r>
              <a:rPr lang="en-US" i="1" baseline="30000" dirty="0"/>
              <a:t>10 </a:t>
            </a:r>
            <a:r>
              <a:rPr lang="en-US" i="1" dirty="0"/>
              <a:t>But by the grace of God I am what I am, and his grace to me was not without effect. No, I worked harder than all of them—yet not I, but the grace of God that was with </a:t>
            </a:r>
            <a:r>
              <a:rPr lang="en-US" i="1" dirty="0" smtClean="0"/>
              <a:t>me.</a:t>
            </a:r>
            <a:endParaRPr lang="en-US" dirty="0"/>
          </a:p>
        </p:txBody>
      </p:sp>
    </p:spTree>
    <p:extLst>
      <p:ext uri="{BB962C8B-B14F-4D97-AF65-F5344CB8AC3E}">
        <p14:creationId xmlns:p14="http://schemas.microsoft.com/office/powerpoint/2010/main" val="15871750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Corinthians </a:t>
            </a:r>
            <a:r>
              <a:rPr lang="en-US" b="1" i="1" dirty="0" smtClean="0"/>
              <a:t>15:3-11</a:t>
            </a:r>
            <a:endParaRPr lang="en-US" dirty="0"/>
          </a:p>
        </p:txBody>
      </p:sp>
      <p:sp>
        <p:nvSpPr>
          <p:cNvPr id="3" name="Content Placeholder 2"/>
          <p:cNvSpPr>
            <a:spLocks noGrp="1"/>
          </p:cNvSpPr>
          <p:nvPr>
            <p:ph idx="1"/>
          </p:nvPr>
        </p:nvSpPr>
        <p:spPr>
          <a:xfrm>
            <a:off x="457200" y="1200151"/>
            <a:ext cx="8328372" cy="3394472"/>
          </a:xfrm>
        </p:spPr>
        <p:txBody>
          <a:bodyPr>
            <a:normAutofit/>
          </a:bodyPr>
          <a:lstStyle/>
          <a:p>
            <a:pPr marL="0" indent="0">
              <a:buNone/>
            </a:pPr>
            <a:r>
              <a:rPr lang="en-US" i="1" baseline="30000" dirty="0" smtClean="0"/>
              <a:t>11</a:t>
            </a:r>
            <a:r>
              <a:rPr lang="en-US" i="1" baseline="30000" dirty="0"/>
              <a:t> </a:t>
            </a:r>
            <a:r>
              <a:rPr lang="en-US" i="1" dirty="0"/>
              <a:t>Whether, then, it is I or they, this is what we preach, and this is what you believed.</a:t>
            </a:r>
            <a:endParaRPr lang="en-US" dirty="0"/>
          </a:p>
        </p:txBody>
      </p:sp>
    </p:spTree>
    <p:extLst>
      <p:ext uri="{BB962C8B-B14F-4D97-AF65-F5344CB8AC3E}">
        <p14:creationId xmlns:p14="http://schemas.microsoft.com/office/powerpoint/2010/main" val="983457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dirty="0"/>
              <a:t>The gospel is the good news message about </a:t>
            </a:r>
            <a:r>
              <a:rPr lang="en-US" b="1" u="sng" dirty="0"/>
              <a:t>salvation</a:t>
            </a:r>
            <a:r>
              <a:rPr lang="en-US" b="1" dirty="0"/>
              <a:t> in Jesus Christ. </a:t>
            </a:r>
            <a:endParaRPr lang="en-US" b="1" dirty="0" smtClean="0"/>
          </a:p>
          <a:p>
            <a:pPr marL="514350" indent="-514350">
              <a:buFont typeface="+mj-lt"/>
              <a:buAutoNum type="arabicPeriod"/>
            </a:pPr>
            <a:r>
              <a:rPr lang="en-US" b="1" dirty="0"/>
              <a:t>If Christ has not been raised, then all we do is </a:t>
            </a:r>
            <a:r>
              <a:rPr lang="en-US" b="1" u="sng" dirty="0"/>
              <a:t>absurd</a:t>
            </a:r>
            <a:r>
              <a:rPr lang="en-US" b="1" dirty="0"/>
              <a:t>. </a:t>
            </a:r>
            <a:endParaRPr lang="en-US" dirty="0"/>
          </a:p>
        </p:txBody>
      </p:sp>
    </p:spTree>
    <p:extLst>
      <p:ext uri="{BB962C8B-B14F-4D97-AF65-F5344CB8AC3E}">
        <p14:creationId xmlns:p14="http://schemas.microsoft.com/office/powerpoint/2010/main" val="40234150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1 Corinthians </a:t>
            </a:r>
            <a:r>
              <a:rPr lang="en-US" b="1" i="1" dirty="0" smtClean="0"/>
              <a:t>15:12-14</a:t>
            </a:r>
            <a:endParaRPr lang="en-US" dirty="0"/>
          </a:p>
        </p:txBody>
      </p:sp>
      <p:sp>
        <p:nvSpPr>
          <p:cNvPr id="3" name="Content Placeholder 2"/>
          <p:cNvSpPr>
            <a:spLocks noGrp="1"/>
          </p:cNvSpPr>
          <p:nvPr>
            <p:ph idx="1"/>
          </p:nvPr>
        </p:nvSpPr>
        <p:spPr>
          <a:xfrm>
            <a:off x="457200" y="1200151"/>
            <a:ext cx="8328372" cy="3394472"/>
          </a:xfrm>
        </p:spPr>
        <p:txBody>
          <a:bodyPr>
            <a:normAutofit lnSpcReduction="10000"/>
          </a:bodyPr>
          <a:lstStyle/>
          <a:p>
            <a:pPr marL="0" indent="0">
              <a:buNone/>
            </a:pPr>
            <a:r>
              <a:rPr lang="en-US" i="1" baseline="30000" dirty="0"/>
              <a:t>12</a:t>
            </a:r>
            <a:r>
              <a:rPr lang="en-US" i="1" dirty="0"/>
              <a:t> But if it is preached that Christ has been raised from the dead, how can some of you say that there is no resurrection of the dead? </a:t>
            </a:r>
            <a:r>
              <a:rPr lang="en-US" i="1" baseline="30000" dirty="0"/>
              <a:t>13 </a:t>
            </a:r>
            <a:r>
              <a:rPr lang="en-US" i="1" dirty="0"/>
              <a:t>If there is no resurrection of the dead, then not even Christ has been raised. </a:t>
            </a:r>
            <a:r>
              <a:rPr lang="en-US" i="1" baseline="30000" dirty="0"/>
              <a:t>14 </a:t>
            </a:r>
            <a:r>
              <a:rPr lang="en-US" i="1" dirty="0"/>
              <a:t>And if Christ has not been raised, our preaching is useless and so is your faith.</a:t>
            </a:r>
            <a:endParaRPr lang="en-US" dirty="0"/>
          </a:p>
        </p:txBody>
      </p:sp>
    </p:spTree>
    <p:extLst>
      <p:ext uri="{BB962C8B-B14F-4D97-AF65-F5344CB8AC3E}">
        <p14:creationId xmlns:p14="http://schemas.microsoft.com/office/powerpoint/2010/main" val="1405216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174</TotalTime>
  <Words>182</Words>
  <Application>Microsoft Macintosh PowerPoint</Application>
  <PresentationFormat>On-screen Show (16:9)</PresentationFormat>
  <Paragraphs>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Hope</vt:lpstr>
      <vt:lpstr>1 Corinthians 15</vt:lpstr>
      <vt:lpstr>PowerPoint Presentation</vt:lpstr>
      <vt:lpstr>1 Corinthians 15:3-11</vt:lpstr>
      <vt:lpstr>1 Corinthians 15:3-11</vt:lpstr>
      <vt:lpstr>1 Corinthians 15:3-11</vt:lpstr>
      <vt:lpstr>1 Corinthians 15:3-11</vt:lpstr>
      <vt:lpstr>PowerPoint Presentation</vt:lpstr>
      <vt:lpstr>1 Corinthians 15:12-14</vt:lpstr>
      <vt:lpstr>1 Corinthians 15:19-20</vt:lpstr>
      <vt:lpstr>PowerPoint Presentation</vt:lpstr>
      <vt:lpstr>PowerPoint Presentation</vt:lpstr>
      <vt:lpstr>PowerPoint Presentation</vt:lpstr>
      <vt:lpstr>1 Corinthians 15:57-58</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Tiri Faraone</cp:lastModifiedBy>
  <cp:revision>40</cp:revision>
  <dcterms:created xsi:type="dcterms:W3CDTF">2010-04-12T23:12:02Z</dcterms:created>
  <dcterms:modified xsi:type="dcterms:W3CDTF">2012-11-30T19:12:11Z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