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1" d="100"/>
          <a:sy n="91" d="100"/>
        </p:scale>
        <p:origin x="-1416" y="-10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>
              <a:defRPr>
                <a:latin typeface="BlairMdITC TT-Medium"/>
                <a:cs typeface="BlairMdITC TT-Medium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Franklin Gothic Book"/>
                <a:cs typeface="Franklin Gothic Book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7/26/13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7/26/13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7/26/13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Gill Sans MT"/>
                <a:cs typeface="Gill Sans M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Gill Sans MT"/>
                <a:cs typeface="Gill Sans MT"/>
              </a:defRPr>
            </a:lvl1pPr>
            <a:lvl2pPr>
              <a:defRPr>
                <a:latin typeface="Gill Sans MT"/>
                <a:cs typeface="Gill Sans MT"/>
              </a:defRPr>
            </a:lvl2pPr>
            <a:lvl3pPr>
              <a:defRPr>
                <a:latin typeface="Gill Sans MT"/>
                <a:cs typeface="Gill Sans MT"/>
              </a:defRPr>
            </a:lvl3pPr>
            <a:lvl4pPr>
              <a:defRPr>
                <a:latin typeface="Gill Sans MT"/>
                <a:cs typeface="Gill Sans MT"/>
              </a:defRPr>
            </a:lvl4pPr>
            <a:lvl5pPr>
              <a:defRPr>
                <a:latin typeface="Gill Sans MT"/>
                <a:cs typeface="Gill Sans M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7/26/13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7/26/13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7/26/13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7/26/13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7/26/13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7/26/13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7/26/13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7/26/13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liens-sermon-01.jp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53" y="0"/>
            <a:ext cx="9108547" cy="51435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7/26/13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Gill Sans MT"/>
          <a:ea typeface="+mn-ea"/>
          <a:cs typeface="Gill Sans MT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Gill Sans MT"/>
          <a:ea typeface="+mn-ea"/>
          <a:cs typeface="Gill Sans MT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Gill Sans MT"/>
          <a:ea typeface="+mn-ea"/>
          <a:cs typeface="Gill Sans MT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Gill Sans MT"/>
          <a:ea typeface="+mn-ea"/>
          <a:cs typeface="Gill Sans MT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Gill Sans MT"/>
          <a:ea typeface="+mn-ea"/>
          <a:cs typeface="Gill Sans MT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How To Live the Good Life!</a:t>
            </a:r>
            <a:r>
              <a:rPr lang="en-US" b="1" dirty="0"/>
              <a:t> 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Casey Farris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6675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ctr">
              <a:buFont typeface="+mj-lt"/>
              <a:buAutoNum type="arabicPeriod"/>
            </a:pPr>
            <a:r>
              <a:rPr lang="en-US" sz="3600" u="sng" dirty="0"/>
              <a:t>Be</a:t>
            </a:r>
            <a:r>
              <a:rPr lang="en-US" sz="3600" dirty="0"/>
              <a:t> </a:t>
            </a:r>
            <a:r>
              <a:rPr lang="en-US" sz="3600" u="sng" dirty="0"/>
              <a:t>like-minded</a:t>
            </a:r>
            <a:r>
              <a:rPr lang="en-US" sz="3600" u="sng" dirty="0"/>
              <a:t> </a:t>
            </a:r>
            <a:endParaRPr lang="en-US" sz="3600" u="sng" dirty="0" smtClean="0"/>
          </a:p>
          <a:p>
            <a:pPr marL="514350" indent="-514350" algn="ctr">
              <a:buFont typeface="+mj-lt"/>
              <a:buAutoNum type="arabicPeriod"/>
            </a:pPr>
            <a:r>
              <a:rPr lang="en-US" sz="3600" u="sng" dirty="0"/>
              <a:t>Be</a:t>
            </a:r>
            <a:r>
              <a:rPr lang="en-US" sz="3600" dirty="0"/>
              <a:t> </a:t>
            </a:r>
            <a:r>
              <a:rPr lang="en-US" sz="3600" u="sng" dirty="0"/>
              <a:t>Sympathetic</a:t>
            </a:r>
            <a:r>
              <a:rPr lang="en-US" sz="3600" u="sng" dirty="0"/>
              <a:t> </a:t>
            </a:r>
            <a:endParaRPr lang="en-US" sz="3600" u="sng" dirty="0" smtClean="0"/>
          </a:p>
          <a:p>
            <a:pPr marL="514350" indent="-514350" algn="ctr">
              <a:buFont typeface="+mj-lt"/>
              <a:buAutoNum type="arabicPeriod"/>
            </a:pPr>
            <a:r>
              <a:rPr lang="en-US" sz="3600" u="sng" dirty="0"/>
              <a:t>Love</a:t>
            </a:r>
            <a:r>
              <a:rPr lang="en-US" sz="3600" dirty="0"/>
              <a:t> </a:t>
            </a:r>
            <a:r>
              <a:rPr lang="en-US" sz="3600" u="sng" dirty="0"/>
              <a:t>one</a:t>
            </a:r>
            <a:r>
              <a:rPr lang="en-US" sz="3600" dirty="0"/>
              <a:t> </a:t>
            </a:r>
            <a:r>
              <a:rPr lang="en-US" sz="3600" u="sng" dirty="0" smtClean="0"/>
              <a:t>another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en-US" sz="3600" u="sng" dirty="0"/>
              <a:t>Be</a:t>
            </a:r>
            <a:r>
              <a:rPr lang="en-US" sz="3600" dirty="0"/>
              <a:t> </a:t>
            </a:r>
            <a:r>
              <a:rPr lang="en-US" sz="3600" u="sng" dirty="0"/>
              <a:t>compassionate</a:t>
            </a:r>
            <a:r>
              <a:rPr lang="en-US" sz="3600" u="sng" dirty="0"/>
              <a:t> </a:t>
            </a:r>
            <a:endParaRPr lang="en-US" sz="3600" u="sng" dirty="0" smtClean="0"/>
          </a:p>
          <a:p>
            <a:pPr marL="514350" indent="-514350" algn="ctr">
              <a:buFont typeface="+mj-lt"/>
              <a:buAutoNum type="arabicPeriod"/>
            </a:pPr>
            <a:r>
              <a:rPr lang="en-US" sz="3600" u="sng" dirty="0"/>
              <a:t>Be</a:t>
            </a:r>
            <a:r>
              <a:rPr lang="en-US" sz="3600" dirty="0"/>
              <a:t> </a:t>
            </a:r>
            <a:r>
              <a:rPr lang="en-US" sz="3600" u="sng" dirty="0"/>
              <a:t>humble</a:t>
            </a:r>
            <a:r>
              <a:rPr lang="en-US" sz="3600" u="sng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425048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 algn="ctr">
              <a:buFont typeface="+mj-lt"/>
              <a:buAutoNum type="arabicPeriod" startAt="6"/>
            </a:pPr>
            <a:r>
              <a:rPr lang="en-US" sz="3600" u="sng" dirty="0"/>
              <a:t>Don’t</a:t>
            </a:r>
            <a:r>
              <a:rPr lang="en-US" sz="3600" dirty="0"/>
              <a:t> </a:t>
            </a:r>
            <a:r>
              <a:rPr lang="en-US" sz="3600" u="sng" dirty="0"/>
              <a:t>repay</a:t>
            </a:r>
            <a:r>
              <a:rPr lang="en-US" sz="3600" dirty="0"/>
              <a:t> </a:t>
            </a:r>
            <a:r>
              <a:rPr lang="en-US" sz="3600" u="sng" dirty="0"/>
              <a:t>evil</a:t>
            </a:r>
            <a:r>
              <a:rPr lang="en-US" sz="3600" dirty="0"/>
              <a:t> </a:t>
            </a:r>
            <a:r>
              <a:rPr lang="en-US" sz="3600" u="sng" dirty="0"/>
              <a:t>for evil</a:t>
            </a:r>
            <a:r>
              <a:rPr lang="en-US" sz="3600" dirty="0"/>
              <a:t> </a:t>
            </a:r>
            <a:r>
              <a:rPr lang="en-US" sz="3600" u="sng" dirty="0"/>
              <a:t>or</a:t>
            </a:r>
            <a:r>
              <a:rPr lang="en-US" sz="3600" dirty="0"/>
              <a:t> </a:t>
            </a:r>
            <a:endParaRPr lang="en-US" sz="3600" dirty="0" smtClean="0"/>
          </a:p>
          <a:p>
            <a:pPr marL="0" indent="0" algn="ctr">
              <a:buNone/>
            </a:pPr>
            <a:r>
              <a:rPr lang="en-US" sz="3600" u="sng" dirty="0" smtClean="0"/>
              <a:t>insult</a:t>
            </a:r>
            <a:r>
              <a:rPr lang="en-US" sz="3600" dirty="0" smtClean="0"/>
              <a:t> </a:t>
            </a:r>
            <a:r>
              <a:rPr lang="en-US" sz="3600" u="sng" dirty="0"/>
              <a:t>for</a:t>
            </a:r>
            <a:r>
              <a:rPr lang="en-US" sz="3600" dirty="0"/>
              <a:t> </a:t>
            </a:r>
            <a:r>
              <a:rPr lang="en-US" sz="3600" u="sng" dirty="0"/>
              <a:t>insult</a:t>
            </a:r>
            <a:r>
              <a:rPr lang="en-US" sz="3600" u="sng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243628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 algn="ctr">
              <a:buFont typeface="+mj-lt"/>
              <a:buAutoNum type="arabicPeriod" startAt="6"/>
            </a:pPr>
            <a:r>
              <a:rPr lang="en-US" sz="3600" u="sng" dirty="0"/>
              <a:t>Don’t</a:t>
            </a:r>
            <a:r>
              <a:rPr lang="en-US" sz="3600" dirty="0"/>
              <a:t> </a:t>
            </a:r>
            <a:r>
              <a:rPr lang="en-US" sz="3600" u="sng" dirty="0"/>
              <a:t>repay</a:t>
            </a:r>
            <a:r>
              <a:rPr lang="en-US" sz="3600" dirty="0"/>
              <a:t> </a:t>
            </a:r>
            <a:r>
              <a:rPr lang="en-US" sz="3600" u="sng" dirty="0"/>
              <a:t>evil</a:t>
            </a:r>
            <a:r>
              <a:rPr lang="en-US" sz="3600" dirty="0"/>
              <a:t> </a:t>
            </a:r>
            <a:r>
              <a:rPr lang="en-US" sz="3600" u="sng" dirty="0"/>
              <a:t>for evil</a:t>
            </a:r>
            <a:r>
              <a:rPr lang="en-US" sz="3600" dirty="0"/>
              <a:t> </a:t>
            </a:r>
            <a:r>
              <a:rPr lang="en-US" sz="3600" u="sng" dirty="0"/>
              <a:t>or</a:t>
            </a:r>
            <a:r>
              <a:rPr lang="en-US" sz="3600" dirty="0"/>
              <a:t> </a:t>
            </a:r>
            <a:endParaRPr lang="en-US" sz="3600" dirty="0" smtClean="0"/>
          </a:p>
          <a:p>
            <a:pPr marL="0" indent="0" algn="ctr">
              <a:buNone/>
            </a:pPr>
            <a:r>
              <a:rPr lang="en-US" sz="3600" u="sng" dirty="0" smtClean="0"/>
              <a:t>insult</a:t>
            </a:r>
            <a:r>
              <a:rPr lang="en-US" sz="3600" dirty="0" smtClean="0"/>
              <a:t> </a:t>
            </a:r>
            <a:r>
              <a:rPr lang="en-US" sz="3600" u="sng" dirty="0"/>
              <a:t>for</a:t>
            </a:r>
            <a:r>
              <a:rPr lang="en-US" sz="3600" dirty="0"/>
              <a:t> </a:t>
            </a:r>
            <a:r>
              <a:rPr lang="en-US" sz="3600" u="sng" dirty="0"/>
              <a:t>insult</a:t>
            </a:r>
            <a:r>
              <a:rPr lang="en-US" sz="3600" u="sng" dirty="0"/>
              <a:t> </a:t>
            </a:r>
            <a:endParaRPr lang="en-US" sz="3600" u="sng" dirty="0" smtClean="0"/>
          </a:p>
          <a:p>
            <a:pPr marL="742950" indent="-742950" algn="ctr">
              <a:buFont typeface="+mj-lt"/>
              <a:buAutoNum type="arabicPeriod" startAt="7"/>
            </a:pPr>
            <a:r>
              <a:rPr lang="en-US" sz="3600" u="sng" dirty="0"/>
              <a:t>Make</a:t>
            </a:r>
            <a:r>
              <a:rPr lang="en-US" sz="3600" dirty="0"/>
              <a:t> </a:t>
            </a:r>
            <a:r>
              <a:rPr lang="en-US" sz="3600" u="sng" dirty="0"/>
              <a:t>your</a:t>
            </a:r>
            <a:r>
              <a:rPr lang="en-US" sz="3600" dirty="0"/>
              <a:t> </a:t>
            </a:r>
            <a:r>
              <a:rPr lang="en-US" sz="3600" u="sng" dirty="0"/>
              <a:t>tongue</a:t>
            </a:r>
            <a:r>
              <a:rPr lang="en-US" sz="3600" dirty="0"/>
              <a:t> </a:t>
            </a:r>
            <a:r>
              <a:rPr lang="en-US" sz="3600" u="sng" dirty="0"/>
              <a:t>an</a:t>
            </a:r>
            <a:r>
              <a:rPr lang="en-US" sz="3600" dirty="0"/>
              <a:t> </a:t>
            </a:r>
            <a:r>
              <a:rPr lang="en-US" sz="3600" u="sng" dirty="0"/>
              <a:t>asset</a:t>
            </a:r>
            <a:r>
              <a:rPr lang="en-US" sz="3600" dirty="0"/>
              <a:t> </a:t>
            </a:r>
            <a:endParaRPr lang="en-US" sz="3600" dirty="0" smtClean="0"/>
          </a:p>
          <a:p>
            <a:pPr marL="0" indent="0" algn="ctr">
              <a:buNone/>
            </a:pPr>
            <a:r>
              <a:rPr lang="en-US" sz="3600" u="sng" dirty="0" smtClean="0"/>
              <a:t>not</a:t>
            </a:r>
            <a:r>
              <a:rPr lang="en-US" sz="3600" dirty="0" smtClean="0"/>
              <a:t> </a:t>
            </a:r>
            <a:r>
              <a:rPr lang="en-US" sz="3600" u="sng" dirty="0"/>
              <a:t>a</a:t>
            </a:r>
            <a:r>
              <a:rPr lang="en-US" sz="3600" dirty="0"/>
              <a:t> </a:t>
            </a:r>
            <a:r>
              <a:rPr lang="en-US" sz="3600" u="sng" dirty="0"/>
              <a:t>liability</a:t>
            </a:r>
            <a:r>
              <a:rPr lang="en-US" sz="3600" u="sng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573471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1 Peter 3:10-11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dirty="0"/>
              <a:t>10 </a:t>
            </a:r>
            <a:r>
              <a:rPr lang="en-US" i="1" dirty="0"/>
              <a:t>For,</a:t>
            </a:r>
          </a:p>
          <a:p>
            <a:pPr marL="0" indent="0">
              <a:buNone/>
            </a:pPr>
            <a:r>
              <a:rPr lang="en-US" i="1" dirty="0"/>
              <a:t>“Whoever would love life</a:t>
            </a:r>
          </a:p>
          <a:p>
            <a:pPr marL="0" indent="0">
              <a:buNone/>
            </a:pPr>
            <a:r>
              <a:rPr lang="en-US" i="1" dirty="0" smtClean="0"/>
              <a:t> </a:t>
            </a:r>
            <a:r>
              <a:rPr lang="en-US" i="1" dirty="0"/>
              <a:t>   and see good days</a:t>
            </a:r>
          </a:p>
          <a:p>
            <a:pPr marL="0" indent="0">
              <a:buNone/>
            </a:pPr>
            <a:r>
              <a:rPr lang="en-US" i="1" dirty="0" smtClean="0"/>
              <a:t>must </a:t>
            </a:r>
            <a:r>
              <a:rPr lang="en-US" i="1" dirty="0"/>
              <a:t>keep their tongue from evil</a:t>
            </a:r>
          </a:p>
          <a:p>
            <a:pPr marL="0" indent="0">
              <a:buNone/>
            </a:pPr>
            <a:r>
              <a:rPr lang="en-US" i="1" dirty="0"/>
              <a:t>    and their lips from deceitful speech</a:t>
            </a:r>
            <a:r>
              <a:rPr lang="en-US" i="1" dirty="0" smtClean="0"/>
              <a:t>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6846069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1 Peter 3:10-11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dirty="0"/>
              <a:t>11 </a:t>
            </a:r>
            <a:r>
              <a:rPr lang="en-US" i="1" dirty="0"/>
              <a:t>They must turn from evil and do good;</a:t>
            </a:r>
          </a:p>
          <a:p>
            <a:pPr marL="0" indent="0">
              <a:buNone/>
            </a:pPr>
            <a:r>
              <a:rPr lang="en-US" i="1" dirty="0"/>
              <a:t>    they must seek peace and pursue it.</a:t>
            </a:r>
          </a:p>
        </p:txBody>
      </p:sp>
    </p:spTree>
    <p:extLst>
      <p:ext uri="{BB962C8B-B14F-4D97-AF65-F5344CB8AC3E}">
        <p14:creationId xmlns:p14="http://schemas.microsoft.com/office/powerpoint/2010/main" val="4640521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/>
              <a:t>The Bottom Line:</a:t>
            </a:r>
            <a:r>
              <a:rPr lang="en-US" sz="3600" dirty="0"/>
              <a:t> </a:t>
            </a:r>
            <a:r>
              <a:rPr lang="en-US" sz="3600" dirty="0" smtClean="0"/>
              <a:t> </a:t>
            </a:r>
            <a:r>
              <a:rPr lang="en-US" sz="3600" u="sng" dirty="0" smtClean="0"/>
              <a:t>Bless</a:t>
            </a:r>
            <a:r>
              <a:rPr lang="en-US" sz="3600" u="sng" dirty="0"/>
              <a:t>/Serve</a:t>
            </a:r>
            <a:r>
              <a:rPr lang="en-US" sz="3600" dirty="0"/>
              <a:t> </a:t>
            </a:r>
            <a:r>
              <a:rPr lang="en-US" sz="3600" u="sng" dirty="0"/>
              <a:t>Others</a:t>
            </a:r>
            <a:r>
              <a:rPr lang="en-US" sz="3600" u="sng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221350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/>
              <a:t>Matthew 5:</a:t>
            </a:r>
            <a:r>
              <a:rPr lang="en-US" b="1" i="1" dirty="0" smtClean="0"/>
              <a:t>41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b="1" i="1" dirty="0"/>
              <a:t>41 </a:t>
            </a:r>
            <a:r>
              <a:rPr lang="en-US" sz="3600" i="1" dirty="0"/>
              <a:t>If anyone forces you to go one mile, go with them two miles.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3336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1 Peter 3:8-12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8 </a:t>
            </a:r>
            <a:r>
              <a:rPr lang="en-US" dirty="0"/>
              <a:t>Finally, all of you, be like-minded, be sympathetic, love one another, be compassionate and humble. </a:t>
            </a:r>
            <a:r>
              <a:rPr lang="en-US" b="1" dirty="0"/>
              <a:t>9 </a:t>
            </a:r>
            <a:r>
              <a:rPr lang="en-US" dirty="0"/>
              <a:t>Do not repay evil with evil or insult with insult. On the contrary, repay evil with blessing, because to this you were called so that you may inherit a blessing.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587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1 Peter 3:8-12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10 </a:t>
            </a:r>
            <a:r>
              <a:rPr lang="en-US" dirty="0"/>
              <a:t>For,</a:t>
            </a:r>
          </a:p>
          <a:p>
            <a:pPr marL="0" indent="0">
              <a:buNone/>
            </a:pPr>
            <a:r>
              <a:rPr lang="en-US" dirty="0"/>
              <a:t>“Whoever would love life</a:t>
            </a:r>
          </a:p>
          <a:p>
            <a:pPr marL="0" indent="0">
              <a:buNone/>
            </a:pPr>
            <a:r>
              <a:rPr lang="en-US" dirty="0" smtClean="0"/>
              <a:t> </a:t>
            </a:r>
            <a:r>
              <a:rPr lang="en-US" dirty="0"/>
              <a:t>   and see good days</a:t>
            </a:r>
          </a:p>
          <a:p>
            <a:pPr marL="0" indent="0">
              <a:buNone/>
            </a:pPr>
            <a:r>
              <a:rPr lang="en-US" dirty="0" smtClean="0"/>
              <a:t>must </a:t>
            </a:r>
            <a:r>
              <a:rPr lang="en-US" dirty="0"/>
              <a:t>keep their tongue from evil</a:t>
            </a:r>
          </a:p>
          <a:p>
            <a:pPr marL="0" indent="0">
              <a:buNone/>
            </a:pPr>
            <a:r>
              <a:rPr lang="en-US" dirty="0"/>
              <a:t>    and their lips from deceitful speech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2009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1 Peter 3:8-12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083247" cy="372700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3800" b="1" dirty="0" smtClean="0"/>
              <a:t>11 </a:t>
            </a:r>
            <a:r>
              <a:rPr lang="en-US" sz="3800" dirty="0" smtClean="0"/>
              <a:t>They must turn from evil and do good;</a:t>
            </a:r>
          </a:p>
          <a:p>
            <a:pPr marL="0" indent="0">
              <a:buNone/>
            </a:pPr>
            <a:r>
              <a:rPr lang="en-US" sz="3800" dirty="0" smtClean="0"/>
              <a:t>    they must seek peace and pursue it.</a:t>
            </a:r>
          </a:p>
          <a:p>
            <a:pPr marL="0" indent="0">
              <a:buNone/>
            </a:pPr>
            <a:r>
              <a:rPr lang="en-US" sz="3800" b="1" dirty="0" smtClean="0"/>
              <a:t>12</a:t>
            </a:r>
            <a:r>
              <a:rPr lang="en-US" sz="3800" b="1" dirty="0"/>
              <a:t> </a:t>
            </a:r>
            <a:r>
              <a:rPr lang="en-US" sz="3800" dirty="0"/>
              <a:t>For the eyes of the Lord are on the righteous</a:t>
            </a:r>
          </a:p>
          <a:p>
            <a:pPr marL="0" indent="0">
              <a:buNone/>
            </a:pPr>
            <a:r>
              <a:rPr lang="en-US" sz="3800" dirty="0" smtClean="0"/>
              <a:t> </a:t>
            </a:r>
            <a:r>
              <a:rPr lang="en-US" sz="3800" dirty="0"/>
              <a:t>   and his ears are attentive to their prayer</a:t>
            </a:r>
            <a:r>
              <a:rPr lang="en-US" sz="3800" dirty="0" smtClean="0"/>
              <a:t>,</a:t>
            </a:r>
            <a:endParaRPr lang="en-US" sz="3800" dirty="0"/>
          </a:p>
          <a:p>
            <a:pPr marL="0" indent="0">
              <a:buNone/>
            </a:pPr>
            <a:r>
              <a:rPr lang="en-US" sz="3800" dirty="0"/>
              <a:t>but the face of the Lord is against </a:t>
            </a:r>
            <a:r>
              <a:rPr lang="en-US" sz="3800" dirty="0" smtClean="0"/>
              <a:t>those </a:t>
            </a:r>
            <a:r>
              <a:rPr lang="en-US" sz="3800" dirty="0"/>
              <a:t>who do evil.”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3075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appy happy happy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800" y="0"/>
            <a:ext cx="6744778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9151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ctr">
              <a:buFont typeface="+mj-lt"/>
              <a:buAutoNum type="arabicPeriod"/>
            </a:pPr>
            <a:r>
              <a:rPr lang="en-US" sz="3600" u="sng" dirty="0"/>
              <a:t>Be</a:t>
            </a:r>
            <a:r>
              <a:rPr lang="en-US" sz="3600" dirty="0"/>
              <a:t> </a:t>
            </a:r>
            <a:r>
              <a:rPr lang="en-US" sz="3600" u="sng" dirty="0"/>
              <a:t>like-minded</a:t>
            </a:r>
            <a:r>
              <a:rPr lang="en-US" sz="3600" u="sng" dirty="0"/>
              <a:t> </a:t>
            </a:r>
            <a:endParaRPr lang="en-US" sz="3600" u="sng" dirty="0" smtClean="0"/>
          </a:p>
          <a:p>
            <a:pPr marL="514350" indent="-514350">
              <a:buFont typeface="+mj-lt"/>
              <a:buAutoNum type="arabicPeriod"/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24118925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ctr">
              <a:buFont typeface="+mj-lt"/>
              <a:buAutoNum type="arabicPeriod"/>
            </a:pPr>
            <a:r>
              <a:rPr lang="en-US" sz="3600" u="sng" dirty="0"/>
              <a:t>Be</a:t>
            </a:r>
            <a:r>
              <a:rPr lang="en-US" sz="3600" dirty="0"/>
              <a:t> </a:t>
            </a:r>
            <a:r>
              <a:rPr lang="en-US" sz="3600" u="sng" dirty="0"/>
              <a:t>like-minded</a:t>
            </a:r>
            <a:r>
              <a:rPr lang="en-US" sz="3600" u="sng" dirty="0"/>
              <a:t> </a:t>
            </a:r>
            <a:endParaRPr lang="en-US" sz="3600" u="sng" dirty="0" smtClean="0"/>
          </a:p>
          <a:p>
            <a:pPr marL="514350" indent="-514350" algn="ctr">
              <a:buFont typeface="+mj-lt"/>
              <a:buAutoNum type="arabicPeriod"/>
            </a:pPr>
            <a:r>
              <a:rPr lang="en-US" sz="3600" u="sng" dirty="0"/>
              <a:t>Be</a:t>
            </a:r>
            <a:r>
              <a:rPr lang="en-US" sz="3600" dirty="0"/>
              <a:t> </a:t>
            </a:r>
            <a:r>
              <a:rPr lang="en-US" sz="3600" u="sng" dirty="0"/>
              <a:t>Sympathetic</a:t>
            </a:r>
            <a:r>
              <a:rPr lang="en-US" sz="3600" u="sng" dirty="0"/>
              <a:t> </a:t>
            </a:r>
            <a:endParaRPr lang="en-US" sz="3600" u="sng" dirty="0" smtClean="0"/>
          </a:p>
          <a:p>
            <a:pPr marL="514350" indent="-514350" algn="ctr">
              <a:buFont typeface="+mj-lt"/>
              <a:buAutoNum type="arabicPeriod"/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24020744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ctr">
              <a:buFont typeface="+mj-lt"/>
              <a:buAutoNum type="arabicPeriod"/>
            </a:pPr>
            <a:r>
              <a:rPr lang="en-US" sz="3600" u="sng" dirty="0"/>
              <a:t>Be</a:t>
            </a:r>
            <a:r>
              <a:rPr lang="en-US" sz="3600" dirty="0"/>
              <a:t> </a:t>
            </a:r>
            <a:r>
              <a:rPr lang="en-US" sz="3600" u="sng" dirty="0"/>
              <a:t>like-minded</a:t>
            </a:r>
            <a:r>
              <a:rPr lang="en-US" sz="3600" u="sng" dirty="0"/>
              <a:t> </a:t>
            </a:r>
            <a:endParaRPr lang="en-US" sz="3600" u="sng" dirty="0" smtClean="0"/>
          </a:p>
          <a:p>
            <a:pPr marL="514350" indent="-514350" algn="ctr">
              <a:buFont typeface="+mj-lt"/>
              <a:buAutoNum type="arabicPeriod"/>
            </a:pPr>
            <a:r>
              <a:rPr lang="en-US" sz="3600" u="sng" dirty="0"/>
              <a:t>Be</a:t>
            </a:r>
            <a:r>
              <a:rPr lang="en-US" sz="3600" dirty="0"/>
              <a:t> </a:t>
            </a:r>
            <a:r>
              <a:rPr lang="en-US" sz="3600" u="sng" dirty="0"/>
              <a:t>Sympathetic</a:t>
            </a:r>
            <a:r>
              <a:rPr lang="en-US" sz="3600" u="sng" dirty="0"/>
              <a:t> </a:t>
            </a:r>
            <a:endParaRPr lang="en-US" sz="3600" u="sng" dirty="0" smtClean="0"/>
          </a:p>
          <a:p>
            <a:pPr marL="514350" indent="-514350" algn="ctr">
              <a:buFont typeface="+mj-lt"/>
              <a:buAutoNum type="arabicPeriod"/>
            </a:pPr>
            <a:r>
              <a:rPr lang="en-US" sz="3600" u="sng" dirty="0"/>
              <a:t>Love</a:t>
            </a:r>
            <a:r>
              <a:rPr lang="en-US" sz="3600" dirty="0"/>
              <a:t> </a:t>
            </a:r>
            <a:r>
              <a:rPr lang="en-US" sz="3600" u="sng" dirty="0"/>
              <a:t>one</a:t>
            </a:r>
            <a:r>
              <a:rPr lang="en-US" sz="3600" dirty="0"/>
              <a:t> </a:t>
            </a:r>
            <a:r>
              <a:rPr lang="en-US" sz="3600" u="sng" dirty="0" smtClean="0"/>
              <a:t>another</a:t>
            </a:r>
          </a:p>
          <a:p>
            <a:pPr marL="514350" indent="-514350" algn="ctr">
              <a:buFont typeface="+mj-lt"/>
              <a:buAutoNum type="arabicPeriod"/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39968495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ctr">
              <a:buFont typeface="+mj-lt"/>
              <a:buAutoNum type="arabicPeriod"/>
            </a:pPr>
            <a:r>
              <a:rPr lang="en-US" sz="3600" u="sng" dirty="0"/>
              <a:t>Be</a:t>
            </a:r>
            <a:r>
              <a:rPr lang="en-US" sz="3600" dirty="0"/>
              <a:t> </a:t>
            </a:r>
            <a:r>
              <a:rPr lang="en-US" sz="3600" u="sng" dirty="0"/>
              <a:t>like-minded</a:t>
            </a:r>
            <a:r>
              <a:rPr lang="en-US" sz="3600" u="sng" dirty="0"/>
              <a:t> </a:t>
            </a:r>
            <a:endParaRPr lang="en-US" sz="3600" u="sng" dirty="0" smtClean="0"/>
          </a:p>
          <a:p>
            <a:pPr marL="514350" indent="-514350" algn="ctr">
              <a:buFont typeface="+mj-lt"/>
              <a:buAutoNum type="arabicPeriod"/>
            </a:pPr>
            <a:r>
              <a:rPr lang="en-US" sz="3600" u="sng" dirty="0"/>
              <a:t>Be</a:t>
            </a:r>
            <a:r>
              <a:rPr lang="en-US" sz="3600" dirty="0"/>
              <a:t> </a:t>
            </a:r>
            <a:r>
              <a:rPr lang="en-US" sz="3600" u="sng" dirty="0"/>
              <a:t>Sympathetic</a:t>
            </a:r>
            <a:r>
              <a:rPr lang="en-US" sz="3600" u="sng" dirty="0"/>
              <a:t> </a:t>
            </a:r>
            <a:endParaRPr lang="en-US" sz="3600" u="sng" dirty="0" smtClean="0"/>
          </a:p>
          <a:p>
            <a:pPr marL="514350" indent="-514350" algn="ctr">
              <a:buFont typeface="+mj-lt"/>
              <a:buAutoNum type="arabicPeriod"/>
            </a:pPr>
            <a:r>
              <a:rPr lang="en-US" sz="3600" u="sng" dirty="0"/>
              <a:t>Love</a:t>
            </a:r>
            <a:r>
              <a:rPr lang="en-US" sz="3600" dirty="0"/>
              <a:t> </a:t>
            </a:r>
            <a:r>
              <a:rPr lang="en-US" sz="3600" u="sng" dirty="0"/>
              <a:t>one</a:t>
            </a:r>
            <a:r>
              <a:rPr lang="en-US" sz="3600" dirty="0"/>
              <a:t> </a:t>
            </a:r>
            <a:r>
              <a:rPr lang="en-US" sz="3600" u="sng" dirty="0" smtClean="0"/>
              <a:t>another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en-US" sz="3600" u="sng" dirty="0"/>
              <a:t>Be</a:t>
            </a:r>
            <a:r>
              <a:rPr lang="en-US" sz="3600" dirty="0"/>
              <a:t> </a:t>
            </a:r>
            <a:r>
              <a:rPr lang="en-US" sz="3600" u="sng" dirty="0"/>
              <a:t>compassionate</a:t>
            </a:r>
            <a:r>
              <a:rPr lang="en-US" sz="3600" u="sng" dirty="0"/>
              <a:t> </a:t>
            </a:r>
            <a:endParaRPr lang="en-US" sz="3600" u="sng" dirty="0" smtClean="0"/>
          </a:p>
          <a:p>
            <a:pPr marL="514350" indent="-514350" algn="ctr">
              <a:buFont typeface="+mj-lt"/>
              <a:buAutoNum type="arabicPeriod"/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36466255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Aliens.potx</Template>
  <TotalTime>48</TotalTime>
  <Words>131</Words>
  <Application>Microsoft Macintosh PowerPoint</Application>
  <PresentationFormat>On-screen Show (16:9)</PresentationFormat>
  <Paragraphs>50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Black</vt:lpstr>
      <vt:lpstr>How To Live the Good Life! </vt:lpstr>
      <vt:lpstr>1 Peter 3:8-12</vt:lpstr>
      <vt:lpstr>1 Peter 3:8-12</vt:lpstr>
      <vt:lpstr>1 Peter 3:8-12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1 Peter 3:10-11</vt:lpstr>
      <vt:lpstr>1 Peter 3:10-11</vt:lpstr>
      <vt:lpstr>PowerPoint Presentation</vt:lpstr>
      <vt:lpstr>Matthew 5:41</vt:lpstr>
    </vt:vector>
  </TitlesOfParts>
  <Company>First Colony Church of Christ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Tiri Faraone</dc:creator>
  <cp:lastModifiedBy>Tiri Faraone</cp:lastModifiedBy>
  <cp:revision>4</cp:revision>
  <dcterms:created xsi:type="dcterms:W3CDTF">2013-06-28T13:38:42Z</dcterms:created>
  <dcterms:modified xsi:type="dcterms:W3CDTF">2013-07-26T15:49:38Z</dcterms:modified>
</cp:coreProperties>
</file>