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2" d="100"/>
          <a:sy n="112" d="100"/>
        </p:scale>
        <p:origin x="-1248" y="-10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>
            <a:normAutofit/>
          </a:bodyPr>
          <a:lstStyle>
            <a:lvl1pPr marL="0" indent="0" algn="ctr">
              <a:buNone/>
              <a:defRPr sz="3600">
                <a:solidFill>
                  <a:schemeClr val="tx1">
                    <a:tint val="75000"/>
                  </a:schemeClr>
                </a:solidFill>
                <a:latin typeface="Myriad Pro Cond"/>
                <a:cs typeface="Myriad Pro Cond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AD7FB-4843-E04D-BBA9-8B9CDF86284F}" type="datetimeFigureOut">
              <a:rPr lang="en-US" smtClean="0"/>
              <a:t>9/11/15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84467-247D-DF43-9904-C62854A11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AD7FB-4843-E04D-BBA9-8B9CDF86284F}" type="datetimeFigureOut">
              <a:rPr lang="en-US" smtClean="0"/>
              <a:t>9/11/15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84467-247D-DF43-9904-C62854A11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AD7FB-4843-E04D-BBA9-8B9CDF86284F}" type="datetimeFigureOut">
              <a:rPr lang="en-US" smtClean="0"/>
              <a:t>9/11/15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84467-247D-DF43-9904-C62854A11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AD7FB-4843-E04D-BBA9-8B9CDF86284F}" type="datetimeFigureOut">
              <a:rPr lang="en-US" smtClean="0"/>
              <a:t>9/11/15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84467-247D-DF43-9904-C62854A11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AD7FB-4843-E04D-BBA9-8B9CDF86284F}" type="datetimeFigureOut">
              <a:rPr lang="en-US" smtClean="0"/>
              <a:t>9/11/15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84467-247D-DF43-9904-C62854A11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AD7FB-4843-E04D-BBA9-8B9CDF86284F}" type="datetimeFigureOut">
              <a:rPr lang="en-US" smtClean="0"/>
              <a:t>9/11/15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84467-247D-DF43-9904-C62854A11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AD7FB-4843-E04D-BBA9-8B9CDF86284F}" type="datetimeFigureOut">
              <a:rPr lang="en-US" smtClean="0"/>
              <a:t>9/11/15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84467-247D-DF43-9904-C62854A11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AD7FB-4843-E04D-BBA9-8B9CDF86284F}" type="datetimeFigureOut">
              <a:rPr lang="en-US" smtClean="0"/>
              <a:t>9/11/15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84467-247D-DF43-9904-C62854A11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AD7FB-4843-E04D-BBA9-8B9CDF86284F}" type="datetimeFigureOut">
              <a:rPr lang="en-US" smtClean="0"/>
              <a:t>9/11/15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84467-247D-DF43-9904-C62854A11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AD7FB-4843-E04D-BBA9-8B9CDF86284F}" type="datetimeFigureOut">
              <a:rPr lang="en-US" smtClean="0"/>
              <a:t>9/11/15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84467-247D-DF43-9904-C62854A11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AD7FB-4843-E04D-BBA9-8B9CDF86284F}" type="datetimeFigureOut">
              <a:rPr lang="en-US" smtClean="0"/>
              <a:t>9/11/15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84467-247D-DF43-9904-C62854A11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ermonSlides_LUKE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600"/>
            <a:ext cx="9144000" cy="5159067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DAD7FB-4843-E04D-BBA9-8B9CDF86284F}" type="datetimeFigureOut">
              <a:rPr lang="en-US" smtClean="0"/>
              <a:t>9/11/15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D84467-247D-DF43-9904-C62854A11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1"/>
          </a:solidFill>
          <a:latin typeface="Myriad Pro"/>
          <a:ea typeface="+mj-ea"/>
          <a:cs typeface="Myriad Pro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4400" kern="1200">
          <a:solidFill>
            <a:schemeClr val="tx1"/>
          </a:solidFill>
          <a:latin typeface="Myriad Pro"/>
          <a:ea typeface="+mn-ea"/>
          <a:cs typeface="Myriad Pro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45205"/>
            <a:ext cx="7772400" cy="1555133"/>
          </a:xfrm>
        </p:spPr>
        <p:txBody>
          <a:bodyPr/>
          <a:lstStyle/>
          <a:p>
            <a:r>
              <a:rPr lang="en-US" dirty="0"/>
              <a:t>Jesus </a:t>
            </a:r>
            <a:r>
              <a:rPr lang="en-US" dirty="0"/>
              <a:t>a</a:t>
            </a:r>
            <a:r>
              <a:rPr lang="en-US" dirty="0" smtClean="0"/>
              <a:t>nd </a:t>
            </a:r>
            <a:r>
              <a:rPr lang="en-US" dirty="0"/>
              <a:t>the Certainty of God</a:t>
            </a:r>
            <a:r>
              <a:rPr lang="en-US" dirty="0"/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Ronnie Norman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73775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Telephone Game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80" r="11580"/>
          <a:stretch>
            <a:fillRect/>
          </a:stretch>
        </p:blipFill>
        <p:spPr>
          <a:xfrm>
            <a:off x="0" y="11339"/>
            <a:ext cx="9144000" cy="5143500"/>
          </a:xfrm>
        </p:spPr>
      </p:pic>
    </p:spTree>
    <p:extLst>
      <p:ext uri="{BB962C8B-B14F-4D97-AF65-F5344CB8AC3E}">
        <p14:creationId xmlns:p14="http://schemas.microsoft.com/office/powerpoint/2010/main" val="42033296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Luke 1:3-4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85000"/>
              </a:lnSpc>
              <a:buNone/>
            </a:pPr>
            <a:r>
              <a:rPr lang="en-US" b="1" i="1" dirty="0"/>
              <a:t>3 </a:t>
            </a:r>
            <a:r>
              <a:rPr lang="en-US" i="1" dirty="0"/>
              <a:t>With this in mind, since I myself have carefully investigated everything from the beginning, I too decided to write an orderly account for you, most excellent </a:t>
            </a:r>
            <a:r>
              <a:rPr lang="en-US" i="1" dirty="0" err="1"/>
              <a:t>Theophilus</a:t>
            </a:r>
            <a:r>
              <a:rPr lang="en-US" i="1" dirty="0"/>
              <a:t>,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30119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Luke 1:3-4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i="1" dirty="0"/>
              <a:t>4 </a:t>
            </a:r>
            <a:r>
              <a:rPr lang="en-US" i="1" u="sng" dirty="0"/>
              <a:t>so that you may know the certainty of the things you have been taught.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7162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 When Doubts </a:t>
            </a:r>
            <a:r>
              <a:rPr lang="en-US" dirty="0" smtClean="0"/>
              <a:t>Arise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lvl="0" indent="-742950">
              <a:buFont typeface="+mj-lt"/>
              <a:buAutoNum type="alphaUcPeriod"/>
            </a:pPr>
            <a:r>
              <a:rPr lang="en-US" dirty="0"/>
              <a:t>Ask, ”what is the </a:t>
            </a:r>
            <a:r>
              <a:rPr lang="en-US" sz="4800" b="1" u="sng" dirty="0"/>
              <a:t>root</a:t>
            </a:r>
            <a:r>
              <a:rPr lang="en-US" dirty="0"/>
              <a:t> of my doubt?”</a:t>
            </a:r>
          </a:p>
          <a:p>
            <a:pPr marL="742950" indent="-742950">
              <a:buFont typeface="+mj-lt"/>
              <a:buAutoNum type="alphaU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04575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Pain</a:t>
            </a:r>
          </a:p>
          <a:p>
            <a:pPr lvl="0"/>
            <a:r>
              <a:rPr lang="en-US" dirty="0"/>
              <a:t>People</a:t>
            </a:r>
          </a:p>
          <a:p>
            <a:pPr lvl="0"/>
            <a:r>
              <a:rPr lang="en-US" dirty="0"/>
              <a:t>Proof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91072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 When Doubts </a:t>
            </a:r>
            <a:r>
              <a:rPr lang="en-US" dirty="0" smtClean="0"/>
              <a:t>Arise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lvl="0" indent="-742950">
              <a:buFont typeface="+mj-lt"/>
              <a:buAutoNum type="alphaUcPeriod" startAt="2"/>
            </a:pPr>
            <a:r>
              <a:rPr lang="en-US" dirty="0"/>
              <a:t>Name your </a:t>
            </a:r>
            <a:r>
              <a:rPr lang="en-US" sz="4800" b="1" u="sng" dirty="0"/>
              <a:t>alternative</a:t>
            </a:r>
            <a:r>
              <a:rPr lang="en-US" dirty="0"/>
              <a:t> to Jesus Christ.</a:t>
            </a:r>
          </a:p>
          <a:p>
            <a:pPr marL="742950" indent="-742950">
              <a:buFont typeface="+mj-lt"/>
              <a:buAutoNum type="alphaUcPeriod" startAt="2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82672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 When Doubts </a:t>
            </a:r>
            <a:r>
              <a:rPr lang="en-US" dirty="0" smtClean="0"/>
              <a:t>Arise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lvl="0" indent="-742950">
              <a:buFont typeface="+mj-lt"/>
              <a:buAutoNum type="alphaUcPeriod" startAt="3"/>
            </a:pPr>
            <a:r>
              <a:rPr lang="en-US" dirty="0" smtClean="0"/>
              <a:t>Be honest about the nature of </a:t>
            </a:r>
            <a:r>
              <a:rPr lang="en-US" sz="4800" b="1" u="sng" dirty="0" smtClean="0"/>
              <a:t>truth</a:t>
            </a:r>
            <a:r>
              <a:rPr lang="en-US" dirty="0" smtClean="0"/>
              <a:t>.</a:t>
            </a:r>
          </a:p>
          <a:p>
            <a:pPr marL="742950" indent="-742950">
              <a:buFont typeface="+mj-lt"/>
              <a:buAutoNum type="alphaUcPeriod" startAt="3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77472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 When Doubts </a:t>
            </a:r>
            <a:r>
              <a:rPr lang="en-US" dirty="0" smtClean="0"/>
              <a:t>Arise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lvl="0" indent="-742950">
              <a:buFont typeface="+mj-lt"/>
              <a:buAutoNum type="alphaUcPeriod" startAt="4"/>
            </a:pPr>
            <a:r>
              <a:rPr lang="en-US" dirty="0" smtClean="0"/>
              <a:t>Give the story of Jesus a </a:t>
            </a:r>
            <a:r>
              <a:rPr lang="en-US" sz="4800" b="1" u="sng" dirty="0" smtClean="0"/>
              <a:t>fair hearing</a:t>
            </a:r>
            <a:r>
              <a:rPr lang="en-US" dirty="0" smtClean="0"/>
              <a:t>.</a:t>
            </a:r>
          </a:p>
          <a:p>
            <a:pPr marL="742950" indent="-742950">
              <a:buFont typeface="+mj-lt"/>
              <a:buAutoNum type="alphaUcPeriod" startAt="4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530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Luke 19:</a:t>
            </a:r>
            <a:r>
              <a:rPr lang="en-US" b="1" i="1" dirty="0" smtClean="0"/>
              <a:t>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/>
              <a:t>For the Son of Man came to seek and to save the lost.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86904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 Who was Luke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smtClean="0"/>
              <a:t>Dr.</a:t>
            </a: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5995262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 Who was Luke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smtClean="0"/>
              <a:t>Dr.</a:t>
            </a:r>
          </a:p>
          <a:p>
            <a:pPr marL="0" indent="0">
              <a:buNone/>
            </a:pPr>
            <a:r>
              <a:rPr lang="en-US" i="1" dirty="0" smtClean="0"/>
              <a:t>Our </a:t>
            </a:r>
            <a:r>
              <a:rPr lang="en-US" i="1" dirty="0"/>
              <a:t>dear friend Luke, the doctor, and Demas send </a:t>
            </a:r>
            <a:r>
              <a:rPr lang="en-US" i="1" dirty="0" smtClean="0"/>
              <a:t>greetings - </a:t>
            </a:r>
            <a:r>
              <a:rPr lang="en-US" sz="3600" b="1" i="1" dirty="0"/>
              <a:t>Colossians 4:</a:t>
            </a:r>
            <a:r>
              <a:rPr lang="en-US" sz="3600" b="1" i="1" dirty="0" smtClean="0"/>
              <a:t>14</a:t>
            </a:r>
            <a:endParaRPr lang="en-US" sz="3600" dirty="0"/>
          </a:p>
          <a:p>
            <a:pPr marL="0" indent="0">
              <a:buNone/>
            </a:pP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14107535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 Who was Luke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25% - Luke &amp; Acts</a:t>
            </a:r>
            <a:endParaRPr lang="en-US" dirty="0"/>
          </a:p>
          <a:p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41324456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 Who was Luke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F.O.P.</a:t>
            </a:r>
            <a:endParaRPr lang="en-US" dirty="0"/>
          </a:p>
          <a:p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37649572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 Who was Luke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F.O.P.</a:t>
            </a:r>
          </a:p>
          <a:p>
            <a:pPr marL="0" lvl="0" indent="0">
              <a:buNone/>
            </a:pPr>
            <a:r>
              <a:rPr lang="en-US" i="1" dirty="0" smtClean="0"/>
              <a:t>Only Luke is with me. - </a:t>
            </a:r>
            <a:r>
              <a:rPr lang="en-US" sz="3600" b="1" i="1" dirty="0" smtClean="0"/>
              <a:t>2 Timothy 4:11</a:t>
            </a:r>
            <a:endParaRPr lang="en-US" sz="3600" b="1" i="1" dirty="0"/>
          </a:p>
          <a:p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8968047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dirty="0"/>
              <a:t>2.  Skeptics are Welcome </a:t>
            </a:r>
          </a:p>
        </p:txBody>
      </p:sp>
    </p:spTree>
    <p:extLst>
      <p:ext uri="{BB962C8B-B14F-4D97-AF65-F5344CB8AC3E}">
        <p14:creationId xmlns:p14="http://schemas.microsoft.com/office/powerpoint/2010/main" val="7380135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Luke 1:1</a:t>
            </a:r>
            <a:r>
              <a:rPr lang="en-US" b="1" i="1" dirty="0" smtClean="0"/>
              <a:t>-</a:t>
            </a:r>
            <a:r>
              <a:rPr lang="en-US" b="1" i="1" dirty="0"/>
              <a:t>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85000"/>
              </a:lnSpc>
              <a:buNone/>
            </a:pPr>
            <a:r>
              <a:rPr lang="en-US" sz="4200" i="1" dirty="0"/>
              <a:t>Many have undertaken to draw up an account of the things that have been fulfilled among us, </a:t>
            </a:r>
            <a:r>
              <a:rPr lang="en-US" sz="4200" b="1" i="1" dirty="0"/>
              <a:t>2 </a:t>
            </a:r>
            <a:r>
              <a:rPr lang="en-US" sz="4200" i="1" dirty="0"/>
              <a:t>just as they were handed down to us by those who from the first were eyewitnesses and servants of the word. </a:t>
            </a:r>
            <a:endParaRPr lang="en-US" sz="4200" dirty="0"/>
          </a:p>
        </p:txBody>
      </p:sp>
    </p:spTree>
    <p:extLst>
      <p:ext uri="{BB962C8B-B14F-4D97-AF65-F5344CB8AC3E}">
        <p14:creationId xmlns:p14="http://schemas.microsoft.com/office/powerpoint/2010/main" val="1103365356"/>
      </p:ext>
    </p:extLst>
  </p:cSld>
  <p:clrMapOvr>
    <a:masterClrMapping/>
  </p:clrMapOvr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69</TotalTime>
  <Words>202</Words>
  <Application>Microsoft Macintosh PowerPoint</Application>
  <PresentationFormat>On-screen Show (16:9)</PresentationFormat>
  <Paragraphs>34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Black</vt:lpstr>
      <vt:lpstr>Jesus and the Certainty of God </vt:lpstr>
      <vt:lpstr>Luke 19:10</vt:lpstr>
      <vt:lpstr>1.  Who was Luke?</vt:lpstr>
      <vt:lpstr>1.  Who was Luke?</vt:lpstr>
      <vt:lpstr>1.  Who was Luke?</vt:lpstr>
      <vt:lpstr>1.  Who was Luke?</vt:lpstr>
      <vt:lpstr>1.  Who was Luke?</vt:lpstr>
      <vt:lpstr>PowerPoint Presentation</vt:lpstr>
      <vt:lpstr>Luke 1:1-2</vt:lpstr>
      <vt:lpstr>PowerPoint Presentation</vt:lpstr>
      <vt:lpstr>Luke 1:3-4</vt:lpstr>
      <vt:lpstr>Luke 1:3-4</vt:lpstr>
      <vt:lpstr>3.  When Doubts Arise</vt:lpstr>
      <vt:lpstr>PowerPoint Presentation</vt:lpstr>
      <vt:lpstr>3.  When Doubts Arise</vt:lpstr>
      <vt:lpstr>3.  When Doubts Arise</vt:lpstr>
      <vt:lpstr>3.  When Doubts Arise</vt:lpstr>
    </vt:vector>
  </TitlesOfParts>
  <Company>First Colony Church of Christ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Tiri Faraone</dc:creator>
  <cp:lastModifiedBy>Tiri Faraone</cp:lastModifiedBy>
  <cp:revision>6</cp:revision>
  <dcterms:created xsi:type="dcterms:W3CDTF">2015-09-11T15:32:07Z</dcterms:created>
  <dcterms:modified xsi:type="dcterms:W3CDTF">2015-09-11T16:41:40Z</dcterms:modified>
</cp:coreProperties>
</file>