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7518"/>
            <a:ext cx="7772400" cy="1102519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968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1960E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v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70"/>
            <a:ext cx="9144000" cy="5163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Love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Ronnie Norman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6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Easy as 1 - 2 - 3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1 - 2 - 34 - 567 - 8 – </a:t>
            </a:r>
            <a:r>
              <a:rPr lang="en-US" sz="6000" dirty="0" smtClean="0"/>
              <a:t>9</a:t>
            </a:r>
          </a:p>
          <a:p>
            <a:pPr marL="0" indent="0" algn="ctr">
              <a:buNone/>
            </a:pPr>
            <a:r>
              <a:rPr lang="en-US" sz="4000" dirty="0" smtClean="0"/>
              <a:t>9 qualities of God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352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Easy as 1 - 2 - 3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1 - 2 - 34 - 567 - 8 - 9 – </a:t>
            </a:r>
            <a:r>
              <a:rPr lang="en-US" sz="6000" dirty="0" smtClean="0"/>
              <a:t>10</a:t>
            </a:r>
          </a:p>
          <a:p>
            <a:pPr marL="0" indent="0" algn="ctr">
              <a:buNone/>
            </a:pPr>
            <a:r>
              <a:rPr lang="en-US" sz="4000" dirty="0" smtClean="0"/>
              <a:t>Basis of 10 Commandments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232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baseline="30000" dirty="0"/>
              <a:t>5</a:t>
            </a:r>
            <a:r>
              <a:rPr lang="en-US" i="1" dirty="0"/>
              <a:t> Then the Lord came down in the cloud and stood there with him and proclaimed his name, the Lord. </a:t>
            </a:r>
            <a:r>
              <a:rPr lang="en-US" i="1" baseline="30000" dirty="0"/>
              <a:t>6 </a:t>
            </a:r>
            <a:r>
              <a:rPr lang="en-US" i="1" dirty="0"/>
              <a:t>And he passed in front of Moses, proclaiming, “The </a:t>
            </a:r>
            <a:r>
              <a:rPr lang="en-US" b="1" i="1" dirty="0"/>
              <a:t>Lord, the Lord</a:t>
            </a:r>
            <a:r>
              <a:rPr lang="en-US" i="1" dirty="0"/>
              <a:t>, the compassionate and gracious God, slow to anger, abounding in love and faithfulness,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5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baseline="30000" dirty="0"/>
              <a:t>5</a:t>
            </a:r>
            <a:r>
              <a:rPr lang="en-US" i="1" dirty="0"/>
              <a:t> Then the Lord came down in the cloud and stood there with him and proclaimed his name, the Lord. </a:t>
            </a:r>
            <a:r>
              <a:rPr lang="en-US" i="1" baseline="30000" dirty="0"/>
              <a:t>6 </a:t>
            </a:r>
            <a:r>
              <a:rPr lang="en-US" i="1" dirty="0"/>
              <a:t>And he passed in front of Moses, proclaiming, “The Lord, the Lord, the </a:t>
            </a:r>
            <a:r>
              <a:rPr lang="en-US" b="1" i="1" dirty="0"/>
              <a:t>compassionate</a:t>
            </a:r>
            <a:r>
              <a:rPr lang="en-US" i="1" dirty="0"/>
              <a:t> and gracious God, slow to anger, abounding in love and faithfulness,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baseline="30000" dirty="0"/>
              <a:t>5</a:t>
            </a:r>
            <a:r>
              <a:rPr lang="en-US" i="1" dirty="0"/>
              <a:t> Then the Lord came down in the cloud and stood there with him and proclaimed his name, the Lord. </a:t>
            </a:r>
            <a:r>
              <a:rPr lang="en-US" i="1" baseline="30000" dirty="0"/>
              <a:t>6 </a:t>
            </a:r>
            <a:r>
              <a:rPr lang="en-US" i="1" dirty="0"/>
              <a:t>And he passed in front of Moses, proclaiming, “The Lord, the Lord, the compassionate and </a:t>
            </a:r>
            <a:r>
              <a:rPr lang="en-US" b="1" i="1" dirty="0"/>
              <a:t>gracious</a:t>
            </a:r>
            <a:r>
              <a:rPr lang="en-US" i="1" dirty="0"/>
              <a:t> God, slow to anger, abounding in love and faithfulness,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9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baseline="30000" dirty="0"/>
              <a:t>5</a:t>
            </a:r>
            <a:r>
              <a:rPr lang="en-US" i="1" dirty="0"/>
              <a:t> Then the Lord came down in the cloud and stood there with him and proclaimed his name, the Lord. </a:t>
            </a:r>
            <a:r>
              <a:rPr lang="en-US" i="1" baseline="30000" dirty="0"/>
              <a:t>6 </a:t>
            </a:r>
            <a:r>
              <a:rPr lang="en-US" i="1" dirty="0"/>
              <a:t>And he passed in front of Moses, proclaiming, “The Lord, the Lord, the compassionate and gracious God, </a:t>
            </a:r>
            <a:r>
              <a:rPr lang="en-US" b="1" i="1" dirty="0"/>
              <a:t>slow to anger</a:t>
            </a:r>
            <a:r>
              <a:rPr lang="en-US" i="1" dirty="0"/>
              <a:t>, abounding in love and faithfulness,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2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baseline="30000" dirty="0"/>
              <a:t>5</a:t>
            </a:r>
            <a:r>
              <a:rPr lang="en-US" i="1" dirty="0"/>
              <a:t> Then the Lord came down in the cloud and stood there with him and proclaimed his name, the Lord. </a:t>
            </a:r>
            <a:r>
              <a:rPr lang="en-US" i="1" baseline="30000" dirty="0"/>
              <a:t>6 </a:t>
            </a:r>
            <a:r>
              <a:rPr lang="en-US" i="1" dirty="0"/>
              <a:t>And he passed in front of Moses, proclaiming, “The Lord, the Lord, the compassionate and gracious God, slow to anger, </a:t>
            </a:r>
            <a:r>
              <a:rPr lang="en-US" b="1" i="1" dirty="0"/>
              <a:t>abounding in love</a:t>
            </a:r>
            <a:r>
              <a:rPr lang="en-US" i="1" dirty="0"/>
              <a:t> and faithfulness,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1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baseline="30000" dirty="0"/>
              <a:t>5</a:t>
            </a:r>
            <a:r>
              <a:rPr lang="en-US" i="1" dirty="0"/>
              <a:t> Then the Lord came down in the cloud and stood there with him and proclaimed his name, the Lord. </a:t>
            </a:r>
            <a:r>
              <a:rPr lang="en-US" i="1" baseline="30000" dirty="0"/>
              <a:t>6 </a:t>
            </a:r>
            <a:r>
              <a:rPr lang="en-US" i="1" dirty="0"/>
              <a:t>And he passed in front of Moses, proclaiming, “The Lord, the Lord, the compassionate and gracious God, slow to anger, abounding in love and </a:t>
            </a:r>
            <a:r>
              <a:rPr lang="en-US" b="1" i="1" dirty="0"/>
              <a:t>faithfulness,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410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baseline="30000" dirty="0"/>
              <a:t>7 </a:t>
            </a:r>
            <a:r>
              <a:rPr lang="en-US" b="1" i="1" dirty="0"/>
              <a:t>maintaining love to thousands</a:t>
            </a:r>
            <a:r>
              <a:rPr lang="en-US" i="1" dirty="0"/>
              <a:t>, and forgiving wickedness, rebellion and sin. Yet he does not leave the guilty unpunished; he punishes the children and their children for the sin of the parents to the third and fourth generation.”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baseline="30000" dirty="0"/>
              <a:t>7 </a:t>
            </a:r>
            <a:r>
              <a:rPr lang="en-US" i="1" dirty="0"/>
              <a:t>maintaining love to thousands, and </a:t>
            </a:r>
            <a:r>
              <a:rPr lang="en-US" b="1" i="1" dirty="0"/>
              <a:t>forgiving wickedness</a:t>
            </a:r>
            <a:r>
              <a:rPr lang="en-US" i="1" dirty="0"/>
              <a:t>, </a:t>
            </a:r>
            <a:r>
              <a:rPr lang="en-US" b="1" i="1" dirty="0"/>
              <a:t>rebellion and sin</a:t>
            </a:r>
            <a:r>
              <a:rPr lang="en-US" i="1" dirty="0"/>
              <a:t>. Yet he does not leave the guilty unpunished; he punishes the children and their children for the sin of the parents to the third and fourth generation.”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7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Romans 5:8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But God demonstrates his own love for us in this: While we were still sinners, Christ died for </a:t>
            </a:r>
            <a:r>
              <a:rPr lang="en-US" i="1" dirty="0" smtClean="0"/>
              <a:t>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Exodus 34:5, 6,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i="1" baseline="30000" dirty="0"/>
              <a:t>7 </a:t>
            </a:r>
            <a:r>
              <a:rPr lang="en-US" i="1" dirty="0"/>
              <a:t>maintaining love to thousands, and forgiving wickedness, rebellion and sin. </a:t>
            </a:r>
            <a:r>
              <a:rPr lang="en-US" b="1" i="1" dirty="0"/>
              <a:t>Yet he does not leave the guilty unpunished</a:t>
            </a:r>
            <a:r>
              <a:rPr lang="en-US" i="1" dirty="0"/>
              <a:t>; he punishes the children and their children for the sin of the parents to the third and fourth generation.”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1 John 4:8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i="1" dirty="0"/>
              <a:t>… God is love.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life-shaping actions:  </a:t>
            </a:r>
            <a:r>
              <a:rPr lang="en-US" u="sng" dirty="0"/>
              <a:t>receiving</a:t>
            </a:r>
            <a:r>
              <a:rPr lang="en-US" dirty="0"/>
              <a:t> and </a:t>
            </a:r>
            <a:r>
              <a:rPr lang="en-US" u="sng" dirty="0"/>
              <a:t>reflecting</a:t>
            </a:r>
            <a:r>
              <a:rPr lang="en-US" dirty="0"/>
              <a:t> the love of God.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1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life-shaping actions:  </a:t>
            </a:r>
            <a:r>
              <a:rPr lang="en-US" u="sng" dirty="0"/>
              <a:t>receiving</a:t>
            </a:r>
            <a:r>
              <a:rPr lang="en-US" dirty="0"/>
              <a:t> and </a:t>
            </a:r>
            <a:r>
              <a:rPr lang="en-US" u="sng" dirty="0"/>
              <a:t>reflecting</a:t>
            </a:r>
            <a:r>
              <a:rPr lang="en-US" dirty="0"/>
              <a:t> the love of God.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Groups Really Need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5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life-shaping actions:  </a:t>
            </a:r>
            <a:r>
              <a:rPr lang="en-US" u="sng" dirty="0"/>
              <a:t>receiving</a:t>
            </a:r>
            <a:r>
              <a:rPr lang="en-US" dirty="0"/>
              <a:t> and </a:t>
            </a:r>
            <a:r>
              <a:rPr lang="en-US" u="sng" dirty="0"/>
              <a:t>reflecting</a:t>
            </a:r>
            <a:r>
              <a:rPr lang="en-US" dirty="0"/>
              <a:t> the love of God.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Groups Really Need </a:t>
            </a:r>
            <a:r>
              <a:rPr lang="en-US" dirty="0" smtClean="0"/>
              <a:t>This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u="sng" dirty="0"/>
              <a:t>Blind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7776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life-shaping actions:  </a:t>
            </a:r>
            <a:r>
              <a:rPr lang="en-US" u="sng" dirty="0"/>
              <a:t>receiving</a:t>
            </a:r>
            <a:r>
              <a:rPr lang="en-US" dirty="0"/>
              <a:t> and </a:t>
            </a:r>
            <a:r>
              <a:rPr lang="en-US" u="sng" dirty="0"/>
              <a:t>reflecting</a:t>
            </a:r>
            <a:r>
              <a:rPr lang="en-US" dirty="0"/>
              <a:t> the love of God.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Groups Really Need </a:t>
            </a:r>
            <a:r>
              <a:rPr lang="en-US" dirty="0" smtClean="0"/>
              <a:t>This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u="sng" dirty="0" smtClean="0"/>
              <a:t>Blind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u="sng" dirty="0" smtClean="0"/>
              <a:t>Beat</a:t>
            </a:r>
            <a:r>
              <a:rPr lang="en-US" dirty="0" smtClean="0"/>
              <a:t> </a:t>
            </a:r>
            <a:r>
              <a:rPr lang="en-US" u="sng" dirty="0" smtClean="0"/>
              <a:t>Up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9496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life-shaping actions:  </a:t>
            </a:r>
            <a:r>
              <a:rPr lang="en-US" u="sng" dirty="0"/>
              <a:t>receiving</a:t>
            </a:r>
            <a:r>
              <a:rPr lang="en-US" dirty="0"/>
              <a:t> and </a:t>
            </a:r>
            <a:r>
              <a:rPr lang="en-US" u="sng" dirty="0"/>
              <a:t>reflecting</a:t>
            </a:r>
            <a:r>
              <a:rPr lang="en-US" dirty="0"/>
              <a:t> the love of God.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Groups Really Need </a:t>
            </a:r>
            <a:r>
              <a:rPr lang="en-US" dirty="0" smtClean="0"/>
              <a:t>This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u="sng" dirty="0" smtClean="0"/>
              <a:t>Blind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u="sng" dirty="0" smtClean="0"/>
              <a:t>Beat Up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u="sng" dirty="0" smtClean="0"/>
              <a:t>Bored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0495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i="1" dirty="0" smtClean="0"/>
          </a:p>
          <a:p>
            <a:pPr marL="0" indent="0" algn="ctr">
              <a:buNone/>
            </a:pPr>
            <a:r>
              <a:rPr lang="en-US" sz="6000" b="1" i="1" dirty="0" smtClean="0"/>
              <a:t>Exodus </a:t>
            </a:r>
            <a:r>
              <a:rPr lang="en-US" sz="6000" b="1" i="1" dirty="0"/>
              <a:t>34:5, 6, 7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797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Easy as 1 - 2 - 3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600" dirty="0" smtClean="0"/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/>
              <a:t> </a:t>
            </a:r>
            <a:endParaRPr lang="en-US" sz="36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/>
              <a:t> </a:t>
            </a:r>
            <a:endParaRPr lang="en-US" sz="36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/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 smtClean="0"/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/>
              <a:t> </a:t>
            </a:r>
            <a:endParaRPr lang="en-US" sz="36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/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 smtClean="0"/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/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21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Easy as 1 - 2 - 3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1</a:t>
            </a:r>
          </a:p>
          <a:p>
            <a:pPr marL="0" indent="0" algn="ctr">
              <a:buNone/>
            </a:pPr>
            <a:r>
              <a:rPr lang="en-US" sz="3600" dirty="0" smtClean="0"/>
              <a:t>Most Important Statement about God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594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Easy as 1 - 2 - 3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1 - </a:t>
            </a:r>
            <a:r>
              <a:rPr lang="en-US" sz="6000" dirty="0" smtClean="0"/>
              <a:t>2</a:t>
            </a:r>
          </a:p>
          <a:p>
            <a:pPr marL="0" indent="0" algn="ctr">
              <a:buNone/>
            </a:pPr>
            <a:r>
              <a:rPr lang="en-US" sz="4000" dirty="0" smtClean="0"/>
              <a:t>Second Book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677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Easy as 1 - 2 - 3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1 - 2- </a:t>
            </a:r>
            <a:r>
              <a:rPr lang="en-US" sz="6000" dirty="0" smtClean="0"/>
              <a:t>34</a:t>
            </a:r>
          </a:p>
          <a:p>
            <a:pPr marL="0" indent="0" algn="ctr">
              <a:buNone/>
            </a:pPr>
            <a:r>
              <a:rPr lang="en-US" sz="4000" dirty="0" smtClean="0"/>
              <a:t>Chapter 34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467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Easy as 1 - 2 - 3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1 - 2 - 34 -</a:t>
            </a:r>
            <a:r>
              <a:rPr lang="en-US" sz="6000" dirty="0" smtClean="0"/>
              <a:t>567</a:t>
            </a:r>
          </a:p>
          <a:p>
            <a:pPr marL="0" indent="0" algn="ctr">
              <a:buNone/>
            </a:pPr>
            <a:r>
              <a:rPr lang="en-US" sz="4000" dirty="0" smtClean="0"/>
              <a:t>Verses 5, 6, 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261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Easy as 1 - 2 - 3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1 - 2 - 34 - 567 – </a:t>
            </a:r>
            <a:r>
              <a:rPr lang="en-US" sz="6000" dirty="0" smtClean="0"/>
              <a:t>8</a:t>
            </a:r>
          </a:p>
          <a:p>
            <a:pPr marL="0" indent="0" algn="ctr">
              <a:buNone/>
            </a:pPr>
            <a:r>
              <a:rPr lang="en-US" sz="4000" dirty="0" smtClean="0"/>
              <a:t>8 Times in the Old Testament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033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302</Words>
  <Application>Microsoft Macintosh PowerPoint</Application>
  <PresentationFormat>On-screen Show (16:9)</PresentationFormat>
  <Paragraphs>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Love</vt:lpstr>
      <vt:lpstr>Romans 5:8</vt:lpstr>
      <vt:lpstr>PowerPoint Presentation</vt:lpstr>
      <vt:lpstr>Easy as 1 - 2 - 3</vt:lpstr>
      <vt:lpstr>Easy as 1 - 2 - 3</vt:lpstr>
      <vt:lpstr>Easy as 1 - 2 - 3</vt:lpstr>
      <vt:lpstr>Easy as 1 - 2 - 3</vt:lpstr>
      <vt:lpstr>Easy as 1 - 2 - 3</vt:lpstr>
      <vt:lpstr>Easy as 1 - 2 - 3</vt:lpstr>
      <vt:lpstr>Easy as 1 - 2 - 3</vt:lpstr>
      <vt:lpstr>Easy as 1 - 2 - 3</vt:lpstr>
      <vt:lpstr>Exodus 34:5, 6, 7</vt:lpstr>
      <vt:lpstr>Exodus 34:5, 6, 7</vt:lpstr>
      <vt:lpstr>Exodus 34:5, 6, 7</vt:lpstr>
      <vt:lpstr>Exodus 34:5, 6, 7</vt:lpstr>
      <vt:lpstr>Exodus 34:5, 6, 7</vt:lpstr>
      <vt:lpstr>Exodus 34:5, 6, 7</vt:lpstr>
      <vt:lpstr>Exodus 34:5, 6, 7</vt:lpstr>
      <vt:lpstr>Exodus 34:5, 6, 7</vt:lpstr>
      <vt:lpstr>Exodus 34:5, 6, 7</vt:lpstr>
      <vt:lpstr>1 John 4:8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Tiri Faraone</cp:lastModifiedBy>
  <cp:revision>43</cp:revision>
  <dcterms:created xsi:type="dcterms:W3CDTF">2010-04-12T23:12:02Z</dcterms:created>
  <dcterms:modified xsi:type="dcterms:W3CDTF">2012-12-07T15:58:30Z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