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376" y="-1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689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813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11/9/12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G"/><Relationship Id="rId15" Type="http://schemas.openxmlformats.org/officeDocument/2006/relationships/image" Target="../media/image3.JPG"/><Relationship Id="rId16" Type="http://schemas.openxmlformats.org/officeDocument/2006/relationships/image" Target="../media/image4.jpg"/><Relationship Id="rId17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utrition program hen day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03" y="4462518"/>
            <a:ext cx="1912155" cy="1274770"/>
          </a:xfrm>
          <a:prstGeom prst="rect">
            <a:avLst/>
          </a:prstGeom>
        </p:spPr>
      </p:pic>
      <p:pic>
        <p:nvPicPr>
          <p:cNvPr id="8" name="Picture 7" descr="honduras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43" y="4462518"/>
            <a:ext cx="1692714" cy="1269536"/>
          </a:xfrm>
          <a:prstGeom prst="rect">
            <a:avLst/>
          </a:prstGeom>
        </p:spPr>
      </p:pic>
      <p:pic>
        <p:nvPicPr>
          <p:cNvPr id="10" name="Picture 9" descr="Haiti1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41" y="4467752"/>
            <a:ext cx="1685736" cy="1264302"/>
          </a:xfrm>
          <a:prstGeom prst="rect">
            <a:avLst/>
          </a:prstGeom>
        </p:spPr>
      </p:pic>
      <p:pic>
        <p:nvPicPr>
          <p:cNvPr id="11" name="Picture 10" descr="Peru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" y="4467752"/>
            <a:ext cx="1945334" cy="1291823"/>
          </a:xfrm>
          <a:prstGeom prst="rect">
            <a:avLst/>
          </a:prstGeom>
        </p:spPr>
      </p:pic>
      <p:pic>
        <p:nvPicPr>
          <p:cNvPr id="12" name="Picture 11" descr="Uganda1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87" y="4479934"/>
            <a:ext cx="1724613" cy="12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225021"/>
          </a:xfrm>
        </p:spPr>
        <p:txBody>
          <a:bodyPr/>
          <a:lstStyle/>
          <a:p>
            <a:r>
              <a:rPr lang="en-US" dirty="0" smtClean="0"/>
              <a:t>Missions Sunday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8300"/>
            <a:ext cx="6400800" cy="1460500"/>
          </a:xfrm>
        </p:spPr>
        <p:txBody>
          <a:bodyPr/>
          <a:lstStyle/>
          <a:p>
            <a:r>
              <a:rPr lang="en-US" dirty="0" smtClean="0"/>
              <a:t>Ronnie Norman</a:t>
            </a:r>
            <a:endParaRPr lang="en-US" dirty="0"/>
          </a:p>
        </p:txBody>
      </p:sp>
      <p:pic>
        <p:nvPicPr>
          <p:cNvPr id="4" name="Picture 3" descr="Peru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2295565" cy="1524000"/>
          </a:xfrm>
          <a:prstGeom prst="rect">
            <a:avLst/>
          </a:prstGeom>
        </p:spPr>
      </p:pic>
      <p:pic>
        <p:nvPicPr>
          <p:cNvPr id="6" name="Picture 5" descr="Hait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0"/>
            <a:ext cx="2311400" cy="1532737"/>
          </a:xfrm>
          <a:prstGeom prst="rect">
            <a:avLst/>
          </a:prstGeom>
        </p:spPr>
      </p:pic>
      <p:pic>
        <p:nvPicPr>
          <p:cNvPr id="7" name="Picture 6" descr="Uganda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0"/>
            <a:ext cx="1016000" cy="1524000"/>
          </a:xfrm>
          <a:prstGeom prst="rect">
            <a:avLst/>
          </a:prstGeom>
        </p:spPr>
      </p:pic>
      <p:pic>
        <p:nvPicPr>
          <p:cNvPr id="8" name="Picture 7" descr="Uganda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75" y="-8737"/>
            <a:ext cx="1021825" cy="1532737"/>
          </a:xfrm>
          <a:prstGeom prst="rect">
            <a:avLst/>
          </a:prstGeom>
        </p:spPr>
      </p:pic>
      <p:pic>
        <p:nvPicPr>
          <p:cNvPr id="9" name="Picture 8" descr="Innocense of being a chil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75" y="-12699"/>
            <a:ext cx="1152525" cy="1536700"/>
          </a:xfrm>
          <a:prstGeom prst="rect">
            <a:avLst/>
          </a:prstGeom>
        </p:spPr>
      </p:pic>
      <p:pic>
        <p:nvPicPr>
          <p:cNvPr id="10" name="Picture 9" descr="Peru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31" y="-12700"/>
            <a:ext cx="1020644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Matthew 28:19-20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baseline="30000" dirty="0"/>
              <a:t>19</a:t>
            </a:r>
            <a:r>
              <a:rPr lang="en-US" i="1" dirty="0"/>
              <a:t> Therefore go and make disciples of all nations, baptizing them in</a:t>
            </a:r>
            <a:r>
              <a:rPr lang="en-US" i="1" baseline="30000" dirty="0"/>
              <a:t> </a:t>
            </a:r>
            <a:r>
              <a:rPr lang="en-US" i="1" dirty="0"/>
              <a:t>the name of the Father and of the Son and of the Holy Spirit, </a:t>
            </a:r>
            <a:r>
              <a:rPr lang="en-US" i="1" baseline="30000" dirty="0"/>
              <a:t>20 </a:t>
            </a:r>
            <a:r>
              <a:rPr lang="en-US" i="1" dirty="0"/>
              <a:t>and teaching them to obey everything I have commanded you. And surely I am with you always, to the very end of the age.”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Our vision is to go global with disciple-making better than anybody else.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5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1200"/>
            <a:ext cx="8229600" cy="3771636"/>
          </a:xfrm>
        </p:spPr>
        <p:txBody>
          <a:bodyPr/>
          <a:lstStyle/>
          <a:p>
            <a:r>
              <a:rPr lang="en-US" dirty="0"/>
              <a:t>We send quality people into the mission field.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0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3232"/>
            <a:ext cx="8229600" cy="3771636"/>
          </a:xfrm>
        </p:spPr>
        <p:txBody>
          <a:bodyPr/>
          <a:lstStyle/>
          <a:p>
            <a:r>
              <a:rPr lang="en-US" dirty="0"/>
              <a:t>We send quality people into the mission field</a:t>
            </a:r>
            <a:r>
              <a:rPr lang="en-US" dirty="0" smtClean="0"/>
              <a:t>.</a:t>
            </a:r>
          </a:p>
          <a:p>
            <a:r>
              <a:rPr lang="en-US" dirty="0"/>
              <a:t>We offer the real thing – no imitations.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5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3232"/>
            <a:ext cx="8229600" cy="3771636"/>
          </a:xfrm>
        </p:spPr>
        <p:txBody>
          <a:bodyPr/>
          <a:lstStyle/>
          <a:p>
            <a:r>
              <a:rPr lang="en-US" dirty="0"/>
              <a:t>We send quality people into the mission field</a:t>
            </a:r>
            <a:r>
              <a:rPr lang="en-US" dirty="0" smtClean="0"/>
              <a:t>.</a:t>
            </a:r>
          </a:p>
          <a:p>
            <a:r>
              <a:rPr lang="en-US" dirty="0"/>
              <a:t>We offer the real thing – no imitations</a:t>
            </a:r>
            <a:r>
              <a:rPr lang="en-US" dirty="0" smtClean="0"/>
              <a:t>.</a:t>
            </a:r>
          </a:p>
          <a:p>
            <a:r>
              <a:rPr lang="en-US" dirty="0"/>
              <a:t>We do this “for the glory of God.”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32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3232"/>
            <a:ext cx="8229600" cy="3771636"/>
          </a:xfrm>
        </p:spPr>
        <p:txBody>
          <a:bodyPr/>
          <a:lstStyle/>
          <a:p>
            <a:r>
              <a:rPr lang="en-US" dirty="0"/>
              <a:t>We send quality people into the mission field</a:t>
            </a:r>
            <a:r>
              <a:rPr lang="en-US" dirty="0" smtClean="0"/>
              <a:t>.</a:t>
            </a:r>
          </a:p>
          <a:p>
            <a:r>
              <a:rPr lang="en-US" dirty="0"/>
              <a:t>We offer the real thing – no imitations</a:t>
            </a:r>
            <a:r>
              <a:rPr lang="en-US" dirty="0" smtClean="0"/>
              <a:t>.</a:t>
            </a:r>
          </a:p>
          <a:p>
            <a:r>
              <a:rPr lang="en-US" dirty="0"/>
              <a:t>We do this “for the glory of God.</a:t>
            </a:r>
            <a:r>
              <a:rPr lang="en-US" dirty="0" smtClean="0"/>
              <a:t>”</a:t>
            </a:r>
          </a:p>
          <a:p>
            <a:r>
              <a:rPr lang="en-US" dirty="0"/>
              <a:t>We pay attention to our mission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9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1200"/>
            <a:ext cx="8229600" cy="3771636"/>
          </a:xfrm>
        </p:spPr>
        <p:txBody>
          <a:bodyPr/>
          <a:lstStyle/>
          <a:p>
            <a:r>
              <a:rPr lang="en-US" dirty="0"/>
              <a:t>We send quality people into the mission field</a:t>
            </a:r>
            <a:r>
              <a:rPr lang="en-US" dirty="0" smtClean="0"/>
              <a:t>.</a:t>
            </a:r>
          </a:p>
          <a:p>
            <a:r>
              <a:rPr lang="en-US" dirty="0"/>
              <a:t>We offer the real thing – no imitations</a:t>
            </a:r>
            <a:r>
              <a:rPr lang="en-US" dirty="0" smtClean="0"/>
              <a:t>.</a:t>
            </a:r>
          </a:p>
          <a:p>
            <a:r>
              <a:rPr lang="en-US" dirty="0"/>
              <a:t>We do this “for the glory of God.</a:t>
            </a:r>
            <a:r>
              <a:rPr lang="en-US" dirty="0" smtClean="0"/>
              <a:t>”</a:t>
            </a:r>
          </a:p>
          <a:p>
            <a:r>
              <a:rPr lang="en-US" dirty="0"/>
              <a:t>We pay attention to our mission work</a:t>
            </a:r>
            <a:r>
              <a:rPr lang="en-US" dirty="0" smtClean="0"/>
              <a:t>.</a:t>
            </a:r>
          </a:p>
          <a:p>
            <a:r>
              <a:rPr lang="en-US" dirty="0"/>
              <a:t>Think missions and </a:t>
            </a:r>
            <a:r>
              <a:rPr lang="en-US" dirty="0" err="1"/>
              <a:t>missional</a:t>
            </a:r>
            <a:r>
              <a:rPr lang="en-US" dirty="0"/>
              <a:t>.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1450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186</TotalTime>
  <Words>162</Words>
  <Application>Microsoft Macintosh PowerPoint</Application>
  <PresentationFormat>On-screen Show (16:10)</PresentationFormat>
  <Paragraphs>20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Missions Sunday 2012</vt:lpstr>
      <vt:lpstr>Matthew 28:19-20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Tiri Faraone</cp:lastModifiedBy>
  <cp:revision>42</cp:revision>
  <dcterms:created xsi:type="dcterms:W3CDTF">2010-04-12T23:12:02Z</dcterms:created>
  <dcterms:modified xsi:type="dcterms:W3CDTF">2012-11-09T17:24:27Z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