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3" r:id="rId14"/>
    <p:sldId id="268" r:id="rId15"/>
    <p:sldId id="269" r:id="rId16"/>
    <p:sldId id="271" r:id="rId17"/>
    <p:sldId id="274" r:id="rId18"/>
    <p:sldId id="272" r:id="rId1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1368" y="-1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Franklin Gothic Medium"/>
                <a:cs typeface="Franklin Gothic Medium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liens-sermon-01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770"/>
            <a:ext cx="9144000" cy="516352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6/7/13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BlairMdITC TT-Medium"/>
          <a:ea typeface="+mj-ea"/>
          <a:cs typeface="BlairMdITC TT-Medium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Franklin Gothic Medium"/>
          <a:ea typeface="+mn-ea"/>
          <a:cs typeface="Franklin Gothic Medium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Franklin Gothic Medium"/>
          <a:ea typeface="+mn-ea"/>
          <a:cs typeface="Franklin Gothic Medium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Franklin Gothic Medium"/>
          <a:ea typeface="+mn-ea"/>
          <a:cs typeface="Franklin Gothic Medium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Franklin Gothic Medium"/>
          <a:ea typeface="+mn-ea"/>
          <a:cs typeface="Franklin Gothic Medium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Franklin Gothic Medium"/>
          <a:ea typeface="+mn-ea"/>
          <a:cs typeface="Franklin Gothic Medium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/>
              <a:t>Resident Aliens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Ronnie Norman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819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dirty="0" smtClean="0"/>
              <a:t>You are an Alien People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The </a:t>
            </a:r>
            <a:r>
              <a:rPr lang="en-US" dirty="0" smtClean="0"/>
              <a:t>Pressures</a:t>
            </a:r>
          </a:p>
          <a:p>
            <a:pPr marL="914400" lvl="1" indent="-514350">
              <a:buFont typeface="Arial"/>
              <a:buChar char="•"/>
            </a:pPr>
            <a:r>
              <a:rPr lang="en-US" u="sng" dirty="0" smtClean="0"/>
              <a:t>Slander</a:t>
            </a:r>
          </a:p>
          <a:p>
            <a:pPr marL="914400" lvl="1" indent="-514350">
              <a:buFont typeface="Arial"/>
              <a:buChar char="•"/>
            </a:pPr>
            <a:r>
              <a:rPr lang="en-US" dirty="0"/>
              <a:t>Pressure to </a:t>
            </a:r>
            <a:r>
              <a:rPr lang="en-US" u="sng" dirty="0" smtClean="0"/>
              <a:t>conform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The Tension</a:t>
            </a:r>
            <a:endParaRPr lang="en-US" dirty="0"/>
          </a:p>
          <a:p>
            <a:pPr marL="914400" lvl="1" indent="-514350">
              <a:buFont typeface="Arial"/>
              <a:buChar char="•"/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813875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dirty="0" smtClean="0"/>
              <a:t>You are an Alien People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The </a:t>
            </a:r>
            <a:r>
              <a:rPr lang="en-US" dirty="0" smtClean="0"/>
              <a:t>Pressures</a:t>
            </a:r>
          </a:p>
          <a:p>
            <a:pPr marL="914400" lvl="1" indent="-514350">
              <a:buFont typeface="Arial"/>
              <a:buChar char="•"/>
            </a:pPr>
            <a:r>
              <a:rPr lang="en-US" u="sng" dirty="0" smtClean="0"/>
              <a:t>Slander</a:t>
            </a:r>
          </a:p>
          <a:p>
            <a:pPr marL="914400" lvl="1" indent="-514350">
              <a:buFont typeface="Arial"/>
              <a:buChar char="•"/>
            </a:pPr>
            <a:r>
              <a:rPr lang="en-US" dirty="0"/>
              <a:t>Pressure to </a:t>
            </a:r>
            <a:r>
              <a:rPr lang="en-US" u="sng" dirty="0" smtClean="0"/>
              <a:t>conform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The Tension</a:t>
            </a:r>
          </a:p>
          <a:p>
            <a:pPr marL="914400" lvl="1" indent="-514350">
              <a:buFont typeface="Arial"/>
              <a:buChar char="•"/>
            </a:pPr>
            <a:r>
              <a:rPr lang="en-US" dirty="0"/>
              <a:t>Uncritical </a:t>
            </a:r>
            <a:r>
              <a:rPr lang="en-US" u="sng" dirty="0"/>
              <a:t>Acceptance</a:t>
            </a:r>
            <a:endParaRPr lang="en-US" dirty="0"/>
          </a:p>
          <a:p>
            <a:pPr marL="914400" lvl="1" indent="-514350">
              <a:buFont typeface="Arial"/>
              <a:buChar char="•"/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9380711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dirty="0" smtClean="0"/>
              <a:t>You are an Alien People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The </a:t>
            </a:r>
            <a:r>
              <a:rPr lang="en-US" dirty="0" smtClean="0"/>
              <a:t>Pressures</a:t>
            </a:r>
          </a:p>
          <a:p>
            <a:pPr marL="914400" lvl="1" indent="-514350">
              <a:buFont typeface="Arial"/>
              <a:buChar char="•"/>
            </a:pPr>
            <a:r>
              <a:rPr lang="en-US" u="sng" dirty="0" smtClean="0"/>
              <a:t>Slander</a:t>
            </a:r>
          </a:p>
          <a:p>
            <a:pPr marL="914400" lvl="1" indent="-514350">
              <a:buFont typeface="Arial"/>
              <a:buChar char="•"/>
            </a:pPr>
            <a:r>
              <a:rPr lang="en-US" dirty="0"/>
              <a:t>Pressure to </a:t>
            </a:r>
            <a:r>
              <a:rPr lang="en-US" u="sng" dirty="0" smtClean="0"/>
              <a:t>conform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The Tension</a:t>
            </a:r>
          </a:p>
          <a:p>
            <a:pPr marL="914400" lvl="1" indent="-514350">
              <a:buFont typeface="Arial"/>
              <a:buChar char="•"/>
            </a:pPr>
            <a:r>
              <a:rPr lang="en-US" dirty="0"/>
              <a:t>Uncritical </a:t>
            </a:r>
            <a:r>
              <a:rPr lang="en-US" u="sng" dirty="0"/>
              <a:t>Acceptance</a:t>
            </a:r>
            <a:endParaRPr lang="en-US" dirty="0"/>
          </a:p>
          <a:p>
            <a:pPr marL="914400" lvl="1" indent="-514350">
              <a:buFont typeface="Arial"/>
              <a:buChar char="•"/>
            </a:pPr>
            <a:r>
              <a:rPr lang="en-US" dirty="0"/>
              <a:t>Uncaring </a:t>
            </a:r>
            <a:r>
              <a:rPr lang="en-US" u="sng" dirty="0"/>
              <a:t>Abandonment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9731358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/>
              <a:t>You Are A </a:t>
            </a:r>
            <a:r>
              <a:rPr lang="en-US" u="sng" dirty="0"/>
              <a:t>Chosen</a:t>
            </a:r>
            <a:r>
              <a:rPr lang="en-US" dirty="0"/>
              <a:t> </a:t>
            </a:r>
            <a:r>
              <a:rPr lang="en-US" u="sng" dirty="0"/>
              <a:t>People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3884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1 Peter 1:2-4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baseline="30000" dirty="0"/>
              <a:t>2</a:t>
            </a:r>
            <a:r>
              <a:rPr lang="en-US" b="1" i="1" dirty="0"/>
              <a:t> </a:t>
            </a:r>
            <a:r>
              <a:rPr lang="en-US" i="1" dirty="0"/>
              <a:t>who have been chosen according to the foreknowledge of God the Father, through the sanctifying work of the Spirit, to be obedient to Jesus Christ and sprinkled with his blood:  </a:t>
            </a:r>
            <a:endParaRPr lang="en-US" i="1" dirty="0" smtClean="0"/>
          </a:p>
          <a:p>
            <a:pPr marL="0" indent="0">
              <a:buNone/>
            </a:pPr>
            <a:r>
              <a:rPr lang="en-US" i="1" dirty="0" smtClean="0"/>
              <a:t>Grace </a:t>
            </a:r>
            <a:r>
              <a:rPr lang="en-US" i="1" dirty="0"/>
              <a:t>and peace be yours in abundance</a:t>
            </a:r>
            <a:r>
              <a:rPr lang="en-US" i="1" dirty="0" smtClean="0"/>
              <a:t>.</a:t>
            </a:r>
          </a:p>
          <a:p>
            <a:pPr marL="0" indent="0">
              <a:buNone/>
            </a:pPr>
            <a:r>
              <a:rPr lang="en-US" b="1" i="1" baseline="30000" dirty="0"/>
              <a:t>3</a:t>
            </a:r>
            <a:r>
              <a:rPr lang="en-US" b="1" i="1" dirty="0"/>
              <a:t> </a:t>
            </a:r>
            <a:r>
              <a:rPr lang="en-US" i="1" dirty="0"/>
              <a:t>Praise be to the God and Father of our </a:t>
            </a:r>
            <a:r>
              <a:rPr lang="en-US" i="1" dirty="0" smtClean="0"/>
              <a:t>Lord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0575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1 Peter 1:2-4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/>
              <a:t>Jesus Christ! In his great mercy he has given </a:t>
            </a:r>
            <a:r>
              <a:rPr lang="en-US" i="1" dirty="0" smtClean="0"/>
              <a:t>us new </a:t>
            </a:r>
            <a:r>
              <a:rPr lang="en-US" i="1" dirty="0"/>
              <a:t>birth into a living hope through the resurrection of Jesus Christ from the dead, </a:t>
            </a:r>
            <a:r>
              <a:rPr lang="en-US" b="1" i="1" baseline="30000" dirty="0"/>
              <a:t>4</a:t>
            </a:r>
            <a:r>
              <a:rPr lang="en-US" b="1" i="1" dirty="0"/>
              <a:t> </a:t>
            </a:r>
            <a:r>
              <a:rPr lang="en-US" i="1" dirty="0"/>
              <a:t>and into an inheritance that can never perish, spoil or fade.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0499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1 Peter 2:9-10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688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baseline="30000" dirty="0"/>
              <a:t>9</a:t>
            </a:r>
            <a:r>
              <a:rPr lang="en-US" b="1" i="1" dirty="0"/>
              <a:t> </a:t>
            </a:r>
            <a:r>
              <a:rPr lang="en-US" i="1" dirty="0"/>
              <a:t>But you are a chosen people, a royal priesthood, a holy nation, God’s special possession, that you may declare the praises of him who called you out of darkness into his wonderful light. </a:t>
            </a:r>
            <a:r>
              <a:rPr lang="en-US" b="1" i="1" baseline="30000" dirty="0"/>
              <a:t>10</a:t>
            </a:r>
            <a:r>
              <a:rPr lang="en-US" b="1" i="1" dirty="0"/>
              <a:t> </a:t>
            </a:r>
            <a:r>
              <a:rPr lang="en-US" i="1" dirty="0"/>
              <a:t>Once you were not a people, but now you are the people of </a:t>
            </a:r>
            <a:r>
              <a:rPr lang="en-US" i="1" dirty="0" smtClean="0"/>
              <a:t>God;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2705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1 Peter 2:9-10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688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 smtClean="0"/>
              <a:t>once </a:t>
            </a:r>
            <a:r>
              <a:rPr lang="en-US" i="1" dirty="0"/>
              <a:t>you had not received mercy, but now you have received mercy.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9756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/>
              <a:t>Christ Calls Us To Pursue </a:t>
            </a:r>
            <a:r>
              <a:rPr lang="en-US" u="sng" dirty="0"/>
              <a:t>Discipleship</a:t>
            </a:r>
            <a:r>
              <a:rPr lang="en-US" dirty="0"/>
              <a:t>, Not </a:t>
            </a:r>
            <a:r>
              <a:rPr lang="en-US" u="sng" dirty="0"/>
              <a:t>Admiration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345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1 Peter 2:11-12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i="1" baseline="30000" dirty="0"/>
              <a:t>11</a:t>
            </a:r>
            <a:r>
              <a:rPr lang="en-US" b="1" i="1" dirty="0"/>
              <a:t> </a:t>
            </a:r>
            <a:r>
              <a:rPr lang="en-US" i="1" dirty="0"/>
              <a:t>Beloved, I urge you as aliens and exiles to abstain from the desires of the flesh that wage war against the soul. </a:t>
            </a:r>
            <a:r>
              <a:rPr lang="en-US" b="1" i="1" baseline="30000" dirty="0"/>
              <a:t>12</a:t>
            </a:r>
            <a:r>
              <a:rPr lang="en-US" b="1" i="1" dirty="0"/>
              <a:t> </a:t>
            </a:r>
            <a:r>
              <a:rPr lang="en-US" i="1" dirty="0"/>
              <a:t>Conduct yourselves honorably among the Gentiles, so that, though they malign you as evildoers, they may see your honorable deeds and glorify God when he comes to judge.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414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You Are An </a:t>
            </a:r>
            <a:r>
              <a:rPr lang="en-US" u="sng" dirty="0"/>
              <a:t>Alien</a:t>
            </a:r>
            <a:r>
              <a:rPr lang="en-US" dirty="0"/>
              <a:t> People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055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1 Peter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/>
              <a:t>Peter, an apostle of Jesus Christ,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>To God’s elect, exiles scattered throughout the provinces of Pontus, Galatia, Cappadocia, Asia and Bithynia,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326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1 Peter 1:17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… live out your time as foreigners here in reverent fear.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147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dirty="0" smtClean="0"/>
              <a:t>You are an Alien People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The </a:t>
            </a:r>
            <a:r>
              <a:rPr lang="en-US" dirty="0" smtClean="0"/>
              <a:t>Pressures</a:t>
            </a:r>
          </a:p>
          <a:p>
            <a:pPr marL="914400" lvl="1" indent="-514350">
              <a:buFont typeface="Arial"/>
              <a:buChar char="•"/>
            </a:pPr>
            <a:r>
              <a:rPr lang="en-US" u="sng" dirty="0"/>
              <a:t>Slander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522203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dirty="0" smtClean="0"/>
              <a:t>You are an Alien People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The </a:t>
            </a:r>
            <a:r>
              <a:rPr lang="en-US" dirty="0" smtClean="0"/>
              <a:t>Pressures</a:t>
            </a:r>
          </a:p>
          <a:p>
            <a:pPr marL="914400" lvl="1" indent="-514350">
              <a:buFont typeface="Arial"/>
              <a:buChar char="•"/>
            </a:pPr>
            <a:r>
              <a:rPr lang="en-US" u="sng" dirty="0" smtClean="0"/>
              <a:t>Slander</a:t>
            </a:r>
          </a:p>
          <a:p>
            <a:pPr marL="914400" lvl="1" indent="-514350">
              <a:buFont typeface="Arial"/>
              <a:buChar char="•"/>
            </a:pPr>
            <a:r>
              <a:rPr lang="en-US" dirty="0"/>
              <a:t>Pressure to </a:t>
            </a:r>
            <a:r>
              <a:rPr lang="en-US" u="sng" dirty="0"/>
              <a:t>conform</a:t>
            </a:r>
          </a:p>
          <a:p>
            <a:pPr marL="914400" lvl="1" indent="-514350">
              <a:buFont typeface="Arial"/>
              <a:buChar char="•"/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064249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1 Peter </a:t>
            </a:r>
            <a:r>
              <a:rPr lang="en-US" b="1" i="1" dirty="0" smtClean="0"/>
              <a:t>4:4&amp;12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i="1" baseline="30000" dirty="0"/>
              <a:t>4</a:t>
            </a:r>
            <a:r>
              <a:rPr lang="en-US" b="1" i="1" dirty="0"/>
              <a:t> </a:t>
            </a:r>
            <a:r>
              <a:rPr lang="en-US" i="1" dirty="0"/>
              <a:t>They are surprised that you do not join them in their reckless, wild living, and they heap abuse on you</a:t>
            </a:r>
            <a:r>
              <a:rPr lang="en-US" i="1" dirty="0" smtClean="0"/>
              <a:t>.</a:t>
            </a:r>
          </a:p>
          <a:p>
            <a:pPr marL="0" indent="0">
              <a:buNone/>
            </a:pPr>
            <a:r>
              <a:rPr lang="en-US" b="1" i="1" baseline="30000" dirty="0"/>
              <a:t>12</a:t>
            </a:r>
            <a:r>
              <a:rPr lang="en-US" b="1" i="1" dirty="0"/>
              <a:t> </a:t>
            </a:r>
            <a:r>
              <a:rPr lang="en-US" i="1" dirty="0"/>
              <a:t>Dear friends, do not be surprised at the fiery ordeal that has come on you to test you, as though something strange were happening to you.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134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1 Peter </a:t>
            </a:r>
            <a:r>
              <a:rPr lang="en-US" b="1" i="1" dirty="0" smtClean="0"/>
              <a:t>4:14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baseline="30000" dirty="0"/>
              <a:t>14</a:t>
            </a:r>
            <a:r>
              <a:rPr lang="en-US" b="1" i="1" dirty="0"/>
              <a:t> </a:t>
            </a:r>
            <a:r>
              <a:rPr lang="en-US" i="1" dirty="0"/>
              <a:t>If you are insulted because of the name of Christ, you are blessed, for the Spirit of glory and of God rests on you.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151078"/>
      </p:ext>
    </p:extLst>
  </p:cSld>
  <p:clrMapOvr>
    <a:masterClrMapping/>
  </p:clrMapOvr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23</TotalTime>
  <Words>230</Words>
  <Application>Microsoft Macintosh PowerPoint</Application>
  <PresentationFormat>On-screen Show (16:9)</PresentationFormat>
  <Paragraphs>52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Black</vt:lpstr>
      <vt:lpstr>Resident Aliens</vt:lpstr>
      <vt:lpstr>1 Peter 2:11-12</vt:lpstr>
      <vt:lpstr>PowerPoint Presentation</vt:lpstr>
      <vt:lpstr>1 Peter 1</vt:lpstr>
      <vt:lpstr>1 Peter 1:17</vt:lpstr>
      <vt:lpstr>You are an Alien People</vt:lpstr>
      <vt:lpstr>You are an Alien People</vt:lpstr>
      <vt:lpstr>1 Peter 4:4&amp;12</vt:lpstr>
      <vt:lpstr>1 Peter 4:14</vt:lpstr>
      <vt:lpstr>You are an Alien People</vt:lpstr>
      <vt:lpstr>You are an Alien People</vt:lpstr>
      <vt:lpstr>You are an Alien People</vt:lpstr>
      <vt:lpstr>PowerPoint Presentation</vt:lpstr>
      <vt:lpstr>1 Peter 1:2-4</vt:lpstr>
      <vt:lpstr>1 Peter 1:2-4</vt:lpstr>
      <vt:lpstr>1 Peter 2:9-10</vt:lpstr>
      <vt:lpstr>1 Peter 2:9-10</vt:lpstr>
      <vt:lpstr>PowerPoint Presentation</vt:lpstr>
    </vt:vector>
  </TitlesOfParts>
  <Company>First Colony Church of Christ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Resident Aliens</dc:title>
  <dc:creator>Tiri Faraone</dc:creator>
  <cp:lastModifiedBy>Tiri Faraone</cp:lastModifiedBy>
  <cp:revision>3</cp:revision>
  <dcterms:created xsi:type="dcterms:W3CDTF">2013-06-07T16:22:41Z</dcterms:created>
  <dcterms:modified xsi:type="dcterms:W3CDTF">2013-06-07T16:46:24Z</dcterms:modified>
</cp:coreProperties>
</file>