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70" r:id="rId15"/>
    <p:sldId id="269" r:id="rId16"/>
    <p:sldId id="271" r:id="rId17"/>
    <p:sldId id="272" r:id="rId18"/>
    <p:sldId id="274" r:id="rId19"/>
    <p:sldId id="273"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1416"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a:latin typeface="BlairMdITC TT-Medium"/>
                <a:cs typeface="BlairMdITC TT-Medium"/>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latin typeface="Franklin Gothic Book"/>
                <a:cs typeface="Franklin Gothic Boo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BFECD78-3C8E-49F2-8FAB-59489D168ABB}" type="datetimeFigureOut">
              <a:rPr lang="en-US" smtClean="0"/>
              <a:t>7/19/13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7/19/13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7/19/13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atin typeface="Gill Sans MT"/>
                <a:cs typeface="Gill Sans M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Gill Sans MT"/>
                <a:cs typeface="Gill Sans MT"/>
              </a:defRPr>
            </a:lvl1pPr>
            <a:lvl2pPr>
              <a:defRPr>
                <a:latin typeface="Gill Sans MT"/>
                <a:cs typeface="Gill Sans MT"/>
              </a:defRPr>
            </a:lvl2pPr>
            <a:lvl3pPr>
              <a:defRPr>
                <a:latin typeface="Gill Sans MT"/>
                <a:cs typeface="Gill Sans MT"/>
              </a:defRPr>
            </a:lvl3pPr>
            <a:lvl4pPr>
              <a:defRPr>
                <a:latin typeface="Gill Sans MT"/>
                <a:cs typeface="Gill Sans MT"/>
              </a:defRPr>
            </a:lvl4pPr>
            <a:lvl5pPr>
              <a:defRPr>
                <a:latin typeface="Gill Sans MT"/>
                <a:cs typeface="Gill Sans M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BFECD78-3C8E-49F2-8FAB-59489D168ABB}" type="datetimeFigureOut">
              <a:rPr lang="en-US" smtClean="0"/>
              <a:t>7/19/13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7/19/13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7/19/13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7/19/13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7/19/13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7/19/13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7/19/13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7/19/13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liens-sermon-01.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5453" y="0"/>
            <a:ext cx="9108547" cy="5143500"/>
          </a:xfrm>
          <a:prstGeom prst="rect">
            <a:avLst/>
          </a:prstGeom>
        </p:spPr>
      </p:pic>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7/19/13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600" kern="1200">
          <a:solidFill>
            <a:schemeClr val="tx1"/>
          </a:solidFill>
          <a:latin typeface="Gill Sans MT"/>
          <a:ea typeface="+mn-ea"/>
          <a:cs typeface="Gill Sans MT"/>
        </a:defRPr>
      </a:lvl1pPr>
      <a:lvl2pPr marL="742950" indent="-285750" algn="l" defTabSz="914400" rtl="0" eaLnBrk="1" latinLnBrk="0" hangingPunct="1">
        <a:spcBef>
          <a:spcPct val="20000"/>
        </a:spcBef>
        <a:buFont typeface="Arial" pitchFamily="34" charset="0"/>
        <a:buChar char="–"/>
        <a:defRPr sz="3200" kern="1200">
          <a:solidFill>
            <a:schemeClr val="tx1"/>
          </a:solidFill>
          <a:latin typeface="Gill Sans MT"/>
          <a:ea typeface="+mn-ea"/>
          <a:cs typeface="Gill Sans MT"/>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 Sans MT"/>
          <a:ea typeface="+mn-ea"/>
          <a:cs typeface="Gill Sans MT"/>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 Sans MT"/>
          <a:ea typeface="+mn-ea"/>
          <a:cs typeface="Gill Sans MT"/>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 Sans MT"/>
          <a:ea typeface="+mn-ea"/>
          <a:cs typeface="Gill Sans M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R.E.S.P.E.C.T.</a:t>
            </a:r>
            <a:endParaRPr lang="en-US" dirty="0"/>
          </a:p>
        </p:txBody>
      </p:sp>
      <p:sp>
        <p:nvSpPr>
          <p:cNvPr id="3" name="Subtitle 2"/>
          <p:cNvSpPr>
            <a:spLocks noGrp="1"/>
          </p:cNvSpPr>
          <p:nvPr>
            <p:ph type="subTitle" idx="1"/>
          </p:nvPr>
        </p:nvSpPr>
        <p:spPr/>
        <p:txBody>
          <a:bodyPr/>
          <a:lstStyle/>
          <a:p>
            <a:r>
              <a:rPr lang="en-US" dirty="0" smtClean="0"/>
              <a:t>Ronnie Norman</a:t>
            </a:r>
            <a:endParaRPr lang="en-US" dirty="0"/>
          </a:p>
        </p:txBody>
      </p:sp>
    </p:spTree>
    <p:extLst>
      <p:ext uri="{BB962C8B-B14F-4D97-AF65-F5344CB8AC3E}">
        <p14:creationId xmlns:p14="http://schemas.microsoft.com/office/powerpoint/2010/main" val="1717667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dirty="0"/>
              <a:t>Your marriage is shaped, in large part, by your </a:t>
            </a:r>
            <a:r>
              <a:rPr lang="en-US" u="sng" dirty="0"/>
              <a:t>mouth</a:t>
            </a:r>
            <a:r>
              <a:rPr lang="en-US" dirty="0"/>
              <a:t>. </a:t>
            </a:r>
            <a:endParaRPr lang="en-US" dirty="0" smtClean="0"/>
          </a:p>
          <a:p>
            <a:pPr marL="914400" lvl="1" indent="-514350">
              <a:buFont typeface="+mj-lt"/>
              <a:buAutoNum type="alphaUcPeriod"/>
            </a:pPr>
            <a:r>
              <a:rPr lang="en-US" dirty="0"/>
              <a:t>Bad words do not produce </a:t>
            </a:r>
            <a:r>
              <a:rPr lang="en-US" u="sng" dirty="0"/>
              <a:t>good</a:t>
            </a:r>
            <a:r>
              <a:rPr lang="en-US" dirty="0"/>
              <a:t> </a:t>
            </a:r>
            <a:r>
              <a:rPr lang="en-US" u="sng" dirty="0" smtClean="0"/>
              <a:t>results</a:t>
            </a:r>
            <a:r>
              <a:rPr lang="en-US" dirty="0" smtClean="0"/>
              <a:t>.</a:t>
            </a:r>
            <a:endParaRPr lang="en-US" dirty="0"/>
          </a:p>
          <a:p>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641328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dirty="0"/>
              <a:t>Your marriage is shaped, in large part, by your </a:t>
            </a:r>
            <a:r>
              <a:rPr lang="en-US" u="sng" dirty="0"/>
              <a:t>mouth</a:t>
            </a:r>
            <a:r>
              <a:rPr lang="en-US" dirty="0"/>
              <a:t>. </a:t>
            </a:r>
            <a:endParaRPr lang="en-US" dirty="0" smtClean="0"/>
          </a:p>
          <a:p>
            <a:pPr marL="914400" lvl="1" indent="-514350">
              <a:buFont typeface="+mj-lt"/>
              <a:buAutoNum type="alphaUcPeriod"/>
            </a:pPr>
            <a:r>
              <a:rPr lang="en-US" dirty="0"/>
              <a:t>Bad words do not produce </a:t>
            </a:r>
            <a:r>
              <a:rPr lang="en-US" u="sng" dirty="0"/>
              <a:t>good</a:t>
            </a:r>
            <a:r>
              <a:rPr lang="en-US" dirty="0"/>
              <a:t> </a:t>
            </a:r>
            <a:r>
              <a:rPr lang="en-US" u="sng" dirty="0" smtClean="0"/>
              <a:t>results</a:t>
            </a:r>
            <a:r>
              <a:rPr lang="en-US" dirty="0" smtClean="0"/>
              <a:t>.</a:t>
            </a:r>
            <a:endParaRPr lang="en-US" dirty="0"/>
          </a:p>
          <a:p>
            <a:pPr marL="914400" lvl="1" indent="-514350">
              <a:buFont typeface="+mj-lt"/>
              <a:buAutoNum type="alphaUcPeriod"/>
            </a:pPr>
            <a:r>
              <a:rPr lang="en-US" dirty="0" smtClean="0"/>
              <a:t>Good </a:t>
            </a:r>
            <a:r>
              <a:rPr lang="en-US" dirty="0"/>
              <a:t>words are not </a:t>
            </a:r>
            <a:r>
              <a:rPr lang="en-US" u="sng" dirty="0"/>
              <a:t>unproductive</a:t>
            </a:r>
            <a:r>
              <a:rPr lang="en-US" dirty="0"/>
              <a:t>.  </a:t>
            </a:r>
          </a:p>
          <a:p>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88956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dirty="0"/>
              <a:t>Your marriage is shaped, in large part, by your </a:t>
            </a:r>
            <a:r>
              <a:rPr lang="en-US" u="sng" dirty="0"/>
              <a:t>mouth</a:t>
            </a:r>
            <a:r>
              <a:rPr lang="en-US" dirty="0"/>
              <a:t>. </a:t>
            </a:r>
            <a:endParaRPr lang="en-US" dirty="0" smtClean="0"/>
          </a:p>
          <a:p>
            <a:pPr marL="915988" lvl="1" indent="-514350">
              <a:buFont typeface="+mj-lt"/>
              <a:buAutoNum type="alphaUcPeriod"/>
            </a:pPr>
            <a:r>
              <a:rPr lang="en-US" dirty="0"/>
              <a:t>Bad words do not produce </a:t>
            </a:r>
            <a:r>
              <a:rPr lang="en-US" u="sng" dirty="0"/>
              <a:t>good</a:t>
            </a:r>
            <a:r>
              <a:rPr lang="en-US" dirty="0"/>
              <a:t> </a:t>
            </a:r>
            <a:r>
              <a:rPr lang="en-US" u="sng" dirty="0" smtClean="0"/>
              <a:t>results</a:t>
            </a:r>
            <a:r>
              <a:rPr lang="en-US" dirty="0" smtClean="0"/>
              <a:t>.</a:t>
            </a:r>
            <a:endParaRPr lang="en-US" dirty="0"/>
          </a:p>
          <a:p>
            <a:pPr marL="915988" lvl="1" indent="-514350">
              <a:buFont typeface="+mj-lt"/>
              <a:buAutoNum type="alphaUcPeriod"/>
            </a:pPr>
            <a:r>
              <a:rPr lang="en-US" dirty="0"/>
              <a:t>Good words are not </a:t>
            </a:r>
            <a:r>
              <a:rPr lang="en-US" u="sng" dirty="0"/>
              <a:t>unproductive</a:t>
            </a:r>
            <a:r>
              <a:rPr lang="en-US" dirty="0"/>
              <a:t>.  </a:t>
            </a:r>
          </a:p>
          <a:p>
            <a:pPr marL="915988" lvl="1" indent="-514350">
              <a:buFont typeface="+mj-lt"/>
              <a:buAutoNum type="alphaUcPeriod"/>
            </a:pPr>
            <a:r>
              <a:rPr lang="en-US" dirty="0"/>
              <a:t>Every word is </a:t>
            </a:r>
            <a:r>
              <a:rPr lang="en-US" u="sng" dirty="0"/>
              <a:t>consequential</a:t>
            </a:r>
            <a:r>
              <a:rPr lang="en-US" dirty="0"/>
              <a:t>.  </a:t>
            </a:r>
          </a:p>
          <a:p>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475465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4359"/>
            <a:ext cx="8229600" cy="683939"/>
          </a:xfrm>
        </p:spPr>
        <p:txBody>
          <a:bodyPr>
            <a:normAutofit fontScale="90000"/>
          </a:bodyPr>
          <a:lstStyle/>
          <a:p>
            <a:r>
              <a:rPr lang="en-US" b="1" u="sng" dirty="0"/>
              <a:t>Top Complaints about </a:t>
            </a:r>
            <a:r>
              <a:rPr lang="en-US" b="1" u="sng" dirty="0" smtClean="0"/>
              <a:t>Husbands</a:t>
            </a:r>
            <a:endParaRPr lang="en-US" dirty="0"/>
          </a:p>
        </p:txBody>
      </p:sp>
      <p:sp>
        <p:nvSpPr>
          <p:cNvPr id="3" name="Content Placeholder 2"/>
          <p:cNvSpPr>
            <a:spLocks noGrp="1"/>
          </p:cNvSpPr>
          <p:nvPr>
            <p:ph idx="1"/>
          </p:nvPr>
        </p:nvSpPr>
        <p:spPr>
          <a:xfrm>
            <a:off x="457200" y="1409751"/>
            <a:ext cx="8229600" cy="3184871"/>
          </a:xfrm>
        </p:spPr>
        <p:txBody>
          <a:bodyPr>
            <a:normAutofit lnSpcReduction="10000"/>
          </a:bodyPr>
          <a:lstStyle/>
          <a:p>
            <a:pPr marL="514350" indent="-514350">
              <a:buFont typeface="+mj-lt"/>
              <a:buAutoNum type="arabicPeriod"/>
            </a:pPr>
            <a:r>
              <a:rPr lang="en-US" dirty="0"/>
              <a:t>Seldom tells me he loves me</a:t>
            </a:r>
          </a:p>
          <a:p>
            <a:pPr marL="514350" indent="-514350">
              <a:buFont typeface="+mj-lt"/>
              <a:buAutoNum type="arabicPeriod"/>
            </a:pPr>
            <a:r>
              <a:rPr lang="en-US" dirty="0"/>
              <a:t>Spends too much time at work</a:t>
            </a:r>
            <a:r>
              <a:rPr lang="en-US" dirty="0"/>
              <a:t> </a:t>
            </a:r>
            <a:endParaRPr lang="en-US" dirty="0" smtClean="0"/>
          </a:p>
          <a:p>
            <a:pPr marL="514350" indent="-514350">
              <a:buFont typeface="+mj-lt"/>
              <a:buAutoNum type="arabicPeriod"/>
            </a:pPr>
            <a:r>
              <a:rPr lang="en-US" dirty="0"/>
              <a:t>He doesn’t really know me</a:t>
            </a:r>
            <a:r>
              <a:rPr lang="en-US" dirty="0"/>
              <a:t> </a:t>
            </a:r>
            <a:endParaRPr lang="en-US" dirty="0" smtClean="0"/>
          </a:p>
          <a:p>
            <a:pPr marL="514350" indent="-514350">
              <a:buFont typeface="+mj-lt"/>
              <a:buAutoNum type="arabicPeriod"/>
            </a:pPr>
            <a:r>
              <a:rPr lang="en-US" dirty="0"/>
              <a:t>He doesn’t honor me as an equal</a:t>
            </a:r>
            <a:r>
              <a:rPr lang="en-US" dirty="0"/>
              <a:t> </a:t>
            </a:r>
            <a:endParaRPr lang="en-US" dirty="0" smtClean="0"/>
          </a:p>
          <a:p>
            <a:pPr marL="514350" indent="-514350">
              <a:buFont typeface="+mj-lt"/>
              <a:buAutoNum type="arabicPeriod"/>
            </a:pPr>
            <a:r>
              <a:rPr lang="en-US" dirty="0"/>
              <a:t>He has a roving eye</a:t>
            </a:r>
            <a:r>
              <a:rPr lang="en-US" dirty="0"/>
              <a:t> </a:t>
            </a:r>
          </a:p>
        </p:txBody>
      </p:sp>
    </p:spTree>
    <p:extLst>
      <p:ext uri="{BB962C8B-B14F-4D97-AF65-F5344CB8AC3E}">
        <p14:creationId xmlns:p14="http://schemas.microsoft.com/office/powerpoint/2010/main" val="3999402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4359"/>
            <a:ext cx="8229600" cy="683939"/>
          </a:xfrm>
        </p:spPr>
        <p:txBody>
          <a:bodyPr>
            <a:normAutofit fontScale="90000"/>
          </a:bodyPr>
          <a:lstStyle/>
          <a:p>
            <a:r>
              <a:rPr lang="en-US" b="1" u="sng" dirty="0"/>
              <a:t>Every Husband Needs</a:t>
            </a:r>
            <a:endParaRPr lang="en-US" dirty="0"/>
          </a:p>
        </p:txBody>
      </p:sp>
      <p:sp>
        <p:nvSpPr>
          <p:cNvPr id="3" name="Content Placeholder 2"/>
          <p:cNvSpPr>
            <a:spLocks noGrp="1"/>
          </p:cNvSpPr>
          <p:nvPr>
            <p:ph idx="1"/>
          </p:nvPr>
        </p:nvSpPr>
        <p:spPr>
          <a:xfrm>
            <a:off x="457200" y="1409751"/>
            <a:ext cx="8229600" cy="3184871"/>
          </a:xfrm>
        </p:spPr>
        <p:txBody>
          <a:bodyPr/>
          <a:lstStyle/>
          <a:p>
            <a:pPr marL="514350" indent="-514350">
              <a:buFont typeface="+mj-lt"/>
              <a:buAutoNum type="arabicPeriod"/>
            </a:pPr>
            <a:r>
              <a:rPr lang="en-US" dirty="0"/>
              <a:t>To feel honored and respected.</a:t>
            </a:r>
            <a:r>
              <a:rPr lang="en-US" dirty="0"/>
              <a:t> </a:t>
            </a:r>
            <a:endParaRPr lang="en-US" dirty="0" smtClean="0"/>
          </a:p>
          <a:p>
            <a:pPr marL="514350" indent="-514350">
              <a:buFont typeface="+mj-lt"/>
              <a:buAutoNum type="arabicPeriod"/>
            </a:pPr>
            <a:r>
              <a:rPr lang="en-US" dirty="0"/>
              <a:t>Sexual intimacy.</a:t>
            </a:r>
            <a:r>
              <a:rPr lang="en-US" dirty="0"/>
              <a:t> </a:t>
            </a:r>
          </a:p>
          <a:p>
            <a:pPr marL="514350" indent="-514350">
              <a:buFont typeface="+mj-lt"/>
              <a:buAutoNum type="arabicPeriod"/>
            </a:pPr>
            <a:r>
              <a:rPr lang="en-US" dirty="0" smtClean="0"/>
              <a:t>Friendship </a:t>
            </a:r>
            <a:r>
              <a:rPr lang="en-US" dirty="0"/>
              <a:t>- fun together.</a:t>
            </a:r>
          </a:p>
          <a:p>
            <a:pPr marL="514350" indent="-514350">
              <a:buFont typeface="+mj-lt"/>
              <a:buAutoNum type="arabicPeriod"/>
            </a:pPr>
            <a:r>
              <a:rPr lang="en-US" dirty="0"/>
              <a:t>Order &amp; warmth at home.</a:t>
            </a:r>
            <a:r>
              <a:rPr lang="en-US" dirty="0"/>
              <a:t> </a:t>
            </a:r>
          </a:p>
        </p:txBody>
      </p:sp>
    </p:spTree>
    <p:extLst>
      <p:ext uri="{BB962C8B-B14F-4D97-AF65-F5344CB8AC3E}">
        <p14:creationId xmlns:p14="http://schemas.microsoft.com/office/powerpoint/2010/main" val="1208804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742950" indent="-742950">
              <a:buFont typeface="+mj-lt"/>
              <a:buAutoNum type="arabicPeriod" startAt="2"/>
            </a:pPr>
            <a:r>
              <a:rPr lang="en-US" dirty="0"/>
              <a:t>Three Gifts Husbands &amp; Wives Give To Each Other</a:t>
            </a:r>
          </a:p>
        </p:txBody>
      </p:sp>
    </p:spTree>
    <p:extLst>
      <p:ext uri="{BB962C8B-B14F-4D97-AF65-F5344CB8AC3E}">
        <p14:creationId xmlns:p14="http://schemas.microsoft.com/office/powerpoint/2010/main" val="121412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742950" indent="-742950">
              <a:buFont typeface="+mj-lt"/>
              <a:buAutoNum type="arabicPeriod" startAt="2"/>
            </a:pPr>
            <a:r>
              <a:rPr lang="en-US" dirty="0"/>
              <a:t>Three Gifts Husbands &amp; Wives Give To Each </a:t>
            </a:r>
            <a:r>
              <a:rPr lang="en-US" dirty="0" smtClean="0"/>
              <a:t>Other</a:t>
            </a:r>
          </a:p>
          <a:p>
            <a:pPr marL="1143000" lvl="1" indent="-742950">
              <a:buFont typeface="+mj-lt"/>
              <a:buAutoNum type="alphaUcPeriod"/>
            </a:pPr>
            <a:r>
              <a:rPr lang="en-US" dirty="0" smtClean="0"/>
              <a:t> </a:t>
            </a:r>
            <a:r>
              <a:rPr lang="en-US" u="sng" dirty="0"/>
              <a:t>Awareness</a:t>
            </a:r>
            <a:endParaRPr lang="en-US" dirty="0"/>
          </a:p>
          <a:p>
            <a:pPr marL="1143000" lvl="1" indent="-742950">
              <a:buFont typeface="+mj-lt"/>
              <a:buAutoNum type="alphaUcPeriod"/>
            </a:pPr>
            <a:endParaRPr lang="en-US" dirty="0"/>
          </a:p>
        </p:txBody>
      </p:sp>
    </p:spTree>
    <p:extLst>
      <p:ext uri="{BB962C8B-B14F-4D97-AF65-F5344CB8AC3E}">
        <p14:creationId xmlns:p14="http://schemas.microsoft.com/office/powerpoint/2010/main" val="2764679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742950" indent="-742950">
              <a:buFont typeface="+mj-lt"/>
              <a:buAutoNum type="arabicPeriod" startAt="2"/>
            </a:pPr>
            <a:r>
              <a:rPr lang="en-US" dirty="0"/>
              <a:t>Three Gifts Husbands &amp; Wives Give To Each </a:t>
            </a:r>
            <a:r>
              <a:rPr lang="en-US" dirty="0" smtClean="0"/>
              <a:t>Other</a:t>
            </a:r>
          </a:p>
          <a:p>
            <a:pPr marL="1143000" lvl="1" indent="-742950">
              <a:buFont typeface="+mj-lt"/>
              <a:buAutoNum type="alphaUcPeriod"/>
            </a:pPr>
            <a:r>
              <a:rPr lang="en-US" dirty="0" smtClean="0"/>
              <a:t> </a:t>
            </a:r>
            <a:r>
              <a:rPr lang="en-US" u="sng" dirty="0" smtClean="0"/>
              <a:t>Awareness</a:t>
            </a:r>
          </a:p>
          <a:p>
            <a:pPr marL="1143000" lvl="1" indent="-742950">
              <a:buFont typeface="+mj-lt"/>
              <a:buAutoNum type="alphaUcPeriod"/>
            </a:pPr>
            <a:r>
              <a:rPr lang="en-US" dirty="0" smtClean="0"/>
              <a:t> </a:t>
            </a:r>
            <a:r>
              <a:rPr lang="en-US" u="sng" dirty="0"/>
              <a:t>Adjustment</a:t>
            </a:r>
            <a:r>
              <a:rPr lang="en-US" dirty="0"/>
              <a:t> </a:t>
            </a:r>
            <a:endParaRPr lang="en-US" dirty="0"/>
          </a:p>
          <a:p>
            <a:pPr marL="400050" lvl="1" indent="0">
              <a:buNone/>
            </a:pPr>
            <a:endParaRPr lang="en-US" dirty="0"/>
          </a:p>
        </p:txBody>
      </p:sp>
    </p:spTree>
    <p:extLst>
      <p:ext uri="{BB962C8B-B14F-4D97-AF65-F5344CB8AC3E}">
        <p14:creationId xmlns:p14="http://schemas.microsoft.com/office/powerpoint/2010/main" val="3755237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1" indent="0">
              <a:buNone/>
            </a:pPr>
            <a:r>
              <a:rPr lang="en-US" dirty="0"/>
              <a:t>* </a:t>
            </a:r>
            <a:r>
              <a:rPr lang="en-US" u="sng" dirty="0"/>
              <a:t>Invite</a:t>
            </a:r>
            <a:r>
              <a:rPr lang="en-US" dirty="0"/>
              <a:t> your spouse to speak the truth in love without you being </a:t>
            </a:r>
            <a:r>
              <a:rPr lang="en-US" u="sng" dirty="0"/>
              <a:t>defensive</a:t>
            </a:r>
            <a:r>
              <a:rPr lang="en-US" dirty="0"/>
              <a:t>.</a:t>
            </a:r>
          </a:p>
          <a:p>
            <a:endParaRPr lang="en-US" dirty="0"/>
          </a:p>
        </p:txBody>
      </p:sp>
    </p:spTree>
    <p:extLst>
      <p:ext uri="{BB962C8B-B14F-4D97-AF65-F5344CB8AC3E}">
        <p14:creationId xmlns:p14="http://schemas.microsoft.com/office/powerpoint/2010/main" val="1871244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742950" indent="-742950">
              <a:buFont typeface="+mj-lt"/>
              <a:buAutoNum type="arabicPeriod" startAt="2"/>
            </a:pPr>
            <a:r>
              <a:rPr lang="en-US" dirty="0"/>
              <a:t>Three Gifts Husbands &amp; Wives Give To Each </a:t>
            </a:r>
            <a:r>
              <a:rPr lang="en-US" dirty="0" smtClean="0"/>
              <a:t>Other</a:t>
            </a:r>
          </a:p>
          <a:p>
            <a:pPr marL="1143000" lvl="1" indent="-742950">
              <a:buFont typeface="+mj-lt"/>
              <a:buAutoNum type="alphaUcPeriod"/>
            </a:pPr>
            <a:r>
              <a:rPr lang="en-US" dirty="0" smtClean="0"/>
              <a:t> </a:t>
            </a:r>
            <a:r>
              <a:rPr lang="en-US" u="sng" dirty="0" smtClean="0"/>
              <a:t>Awareness</a:t>
            </a:r>
          </a:p>
          <a:p>
            <a:pPr marL="1143000" lvl="1" indent="-742950">
              <a:buFont typeface="+mj-lt"/>
              <a:buAutoNum type="alphaUcPeriod"/>
            </a:pPr>
            <a:r>
              <a:rPr lang="en-US" dirty="0" smtClean="0"/>
              <a:t> </a:t>
            </a:r>
            <a:r>
              <a:rPr lang="en-US" u="sng" dirty="0"/>
              <a:t>Adjustment</a:t>
            </a:r>
            <a:r>
              <a:rPr lang="en-US" dirty="0"/>
              <a:t> </a:t>
            </a:r>
            <a:endParaRPr lang="en-US" dirty="0" smtClean="0"/>
          </a:p>
          <a:p>
            <a:pPr marL="1143000" lvl="1" indent="-742950">
              <a:buFont typeface="+mj-lt"/>
              <a:buAutoNum type="alphaUcPeriod"/>
            </a:pPr>
            <a:r>
              <a:rPr lang="en-US" u="sng" dirty="0"/>
              <a:t>Appreciation</a:t>
            </a:r>
            <a:endParaRPr lang="en-US" dirty="0"/>
          </a:p>
          <a:p>
            <a:pPr marL="1143000" lvl="1" indent="-742950">
              <a:buFont typeface="+mj-lt"/>
              <a:buAutoNum type="alphaUcPeriod"/>
            </a:pPr>
            <a:endParaRPr lang="en-US" dirty="0"/>
          </a:p>
          <a:p>
            <a:pPr marL="1143000" lvl="1" indent="-742950">
              <a:buFont typeface="+mj-lt"/>
              <a:buAutoNum type="alphaUcPeriod"/>
            </a:pPr>
            <a:endParaRPr lang="en-US" dirty="0"/>
          </a:p>
        </p:txBody>
      </p:sp>
    </p:spTree>
    <p:extLst>
      <p:ext uri="{BB962C8B-B14F-4D97-AF65-F5344CB8AC3E}">
        <p14:creationId xmlns:p14="http://schemas.microsoft.com/office/powerpoint/2010/main" val="195409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1 Peter </a:t>
            </a:r>
            <a:r>
              <a:rPr lang="en-US" b="1" i="1" dirty="0" smtClean="0"/>
              <a:t>3:1-2</a:t>
            </a:r>
            <a:endParaRPr lang="en-US" b="1" i="1" dirty="0"/>
          </a:p>
        </p:txBody>
      </p:sp>
      <p:sp>
        <p:nvSpPr>
          <p:cNvPr id="3" name="Content Placeholder 2"/>
          <p:cNvSpPr>
            <a:spLocks noGrp="1"/>
          </p:cNvSpPr>
          <p:nvPr>
            <p:ph idx="1"/>
          </p:nvPr>
        </p:nvSpPr>
        <p:spPr/>
        <p:txBody>
          <a:bodyPr/>
          <a:lstStyle/>
          <a:p>
            <a:pPr marL="0" indent="0">
              <a:buNone/>
            </a:pPr>
            <a:r>
              <a:rPr lang="en-US" i="1" dirty="0"/>
              <a:t>Wives, in the same way submit yourselves to your own husbands so that, if any of them do not believe the word, they may be won over without words by the behavior of their wives, </a:t>
            </a:r>
            <a:r>
              <a:rPr lang="en-US" b="1" i="1" dirty="0"/>
              <a:t>2 </a:t>
            </a:r>
            <a:r>
              <a:rPr lang="en-US" i="1" dirty="0"/>
              <a:t>when they see the purity and reverence of your </a:t>
            </a:r>
            <a:r>
              <a:rPr lang="en-US" i="1" dirty="0" smtClean="0"/>
              <a:t>lives.</a:t>
            </a:r>
            <a:r>
              <a:rPr lang="en-US" dirty="0" smtClean="0"/>
              <a:t> </a:t>
            </a:r>
            <a:endParaRPr lang="en-US" dirty="0"/>
          </a:p>
        </p:txBody>
      </p:sp>
    </p:spTree>
    <p:extLst>
      <p:ext uri="{BB962C8B-B14F-4D97-AF65-F5344CB8AC3E}">
        <p14:creationId xmlns:p14="http://schemas.microsoft.com/office/powerpoint/2010/main" val="224871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i="1" dirty="0"/>
              <a:t>In spiritually </a:t>
            </a:r>
            <a:r>
              <a:rPr lang="en-US" i="1" dirty="0" err="1"/>
              <a:t>mis</a:t>
            </a:r>
            <a:r>
              <a:rPr lang="en-US" i="1" dirty="0"/>
              <a:t>-matched marriages, authentic &amp; patient discipleship is the best strategy.</a:t>
            </a:r>
            <a:endParaRPr lang="en-US" dirty="0"/>
          </a:p>
          <a:p>
            <a:endParaRPr lang="en-US" dirty="0"/>
          </a:p>
        </p:txBody>
      </p:sp>
    </p:spTree>
    <p:extLst>
      <p:ext uri="{BB962C8B-B14F-4D97-AF65-F5344CB8AC3E}">
        <p14:creationId xmlns:p14="http://schemas.microsoft.com/office/powerpoint/2010/main" val="4032805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i="1" dirty="0"/>
              <a:t>In spiritually </a:t>
            </a:r>
            <a:r>
              <a:rPr lang="en-US" i="1" dirty="0" err="1"/>
              <a:t>mis</a:t>
            </a:r>
            <a:r>
              <a:rPr lang="en-US" i="1" dirty="0"/>
              <a:t>-matched marriages, authentic &amp; patient discipleship is the best strategy.</a:t>
            </a:r>
            <a:endParaRPr lang="en-US" dirty="0"/>
          </a:p>
          <a:p>
            <a:pPr lvl="0"/>
            <a:r>
              <a:rPr lang="en-US" i="1" dirty="0"/>
              <a:t>Your love for your spouse is no substitute for his/her personal decisions. </a:t>
            </a:r>
            <a:endParaRPr lang="en-US" dirty="0"/>
          </a:p>
          <a:p>
            <a:endParaRPr lang="en-US" dirty="0"/>
          </a:p>
        </p:txBody>
      </p:sp>
    </p:spTree>
    <p:extLst>
      <p:ext uri="{BB962C8B-B14F-4D97-AF65-F5344CB8AC3E}">
        <p14:creationId xmlns:p14="http://schemas.microsoft.com/office/powerpoint/2010/main" val="124575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1 Peter 3</a:t>
            </a:r>
            <a:r>
              <a:rPr lang="en-US" b="1" i="1" dirty="0" smtClean="0"/>
              <a:t>:3-7</a:t>
            </a:r>
            <a:endParaRPr lang="en-US" dirty="0"/>
          </a:p>
        </p:txBody>
      </p:sp>
      <p:sp>
        <p:nvSpPr>
          <p:cNvPr id="3" name="Content Placeholder 2"/>
          <p:cNvSpPr>
            <a:spLocks noGrp="1"/>
          </p:cNvSpPr>
          <p:nvPr>
            <p:ph idx="1"/>
          </p:nvPr>
        </p:nvSpPr>
        <p:spPr/>
        <p:txBody>
          <a:bodyPr>
            <a:normAutofit/>
          </a:bodyPr>
          <a:lstStyle/>
          <a:p>
            <a:pPr marL="0" indent="0">
              <a:buNone/>
            </a:pPr>
            <a:r>
              <a:rPr lang="en-US" b="1" i="1" dirty="0"/>
              <a:t>3 </a:t>
            </a:r>
            <a:r>
              <a:rPr lang="en-US" i="1" dirty="0"/>
              <a:t>Your beauty should not come from outward adornment, such as elaborate hairstyles and the wearing of gold jewelry or fine clothes. </a:t>
            </a:r>
            <a:r>
              <a:rPr lang="en-US" b="1" i="1" dirty="0"/>
              <a:t>4 </a:t>
            </a:r>
            <a:r>
              <a:rPr lang="en-US" i="1" dirty="0"/>
              <a:t>Rather, it should be that of your inner self, the unfading beauty of a gentle and quiet spirit, which is of great worth in God’s sight. </a:t>
            </a:r>
            <a:endParaRPr lang="en-US" dirty="0"/>
          </a:p>
        </p:txBody>
      </p:sp>
    </p:spTree>
    <p:extLst>
      <p:ext uri="{BB962C8B-B14F-4D97-AF65-F5344CB8AC3E}">
        <p14:creationId xmlns:p14="http://schemas.microsoft.com/office/powerpoint/2010/main" val="863114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1 Peter 3</a:t>
            </a:r>
            <a:r>
              <a:rPr lang="en-US" b="1" i="1" dirty="0" smtClean="0"/>
              <a:t>:3-7</a:t>
            </a:r>
            <a:endParaRPr lang="en-US" dirty="0"/>
          </a:p>
        </p:txBody>
      </p:sp>
      <p:sp>
        <p:nvSpPr>
          <p:cNvPr id="3" name="Content Placeholder 2"/>
          <p:cNvSpPr>
            <a:spLocks noGrp="1"/>
          </p:cNvSpPr>
          <p:nvPr>
            <p:ph idx="1"/>
          </p:nvPr>
        </p:nvSpPr>
        <p:spPr>
          <a:xfrm>
            <a:off x="457200" y="1200151"/>
            <a:ext cx="8348392" cy="3545548"/>
          </a:xfrm>
        </p:spPr>
        <p:txBody>
          <a:bodyPr>
            <a:noAutofit/>
          </a:bodyPr>
          <a:lstStyle/>
          <a:p>
            <a:pPr marL="0" indent="0">
              <a:lnSpc>
                <a:spcPct val="90000"/>
              </a:lnSpc>
              <a:buNone/>
            </a:pPr>
            <a:r>
              <a:rPr lang="en-US" b="1" i="1" dirty="0"/>
              <a:t>5 </a:t>
            </a:r>
            <a:r>
              <a:rPr lang="en-US" i="1" dirty="0"/>
              <a:t>For this is the way the holy women of the past who put their hope in God would </a:t>
            </a:r>
            <a:r>
              <a:rPr lang="en-US" i="1" dirty="0" smtClean="0"/>
              <a:t>adorn themselves.  </a:t>
            </a:r>
            <a:r>
              <a:rPr lang="en-US" i="1" dirty="0"/>
              <a:t>They submitted themselves to their own husbands, </a:t>
            </a:r>
            <a:r>
              <a:rPr lang="en-US" b="1" i="1" dirty="0"/>
              <a:t>6 </a:t>
            </a:r>
            <a:r>
              <a:rPr lang="en-US" i="1" dirty="0"/>
              <a:t>like Sarah, who obeyed Abraham and called him her lord. You are her daughters if you do what is right and do not give way to fear.</a:t>
            </a:r>
            <a:r>
              <a:rPr lang="en-US" dirty="0"/>
              <a:t> </a:t>
            </a:r>
            <a:endParaRPr lang="en-US" dirty="0" smtClean="0"/>
          </a:p>
        </p:txBody>
      </p:sp>
    </p:spTree>
    <p:extLst>
      <p:ext uri="{BB962C8B-B14F-4D97-AF65-F5344CB8AC3E}">
        <p14:creationId xmlns:p14="http://schemas.microsoft.com/office/powerpoint/2010/main" val="391022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1 Peter 3</a:t>
            </a:r>
            <a:r>
              <a:rPr lang="en-US" b="1" i="1" dirty="0" smtClean="0"/>
              <a:t>:3-7</a:t>
            </a:r>
            <a:endParaRPr lang="en-US" dirty="0"/>
          </a:p>
        </p:txBody>
      </p:sp>
      <p:sp>
        <p:nvSpPr>
          <p:cNvPr id="3" name="Content Placeholder 2"/>
          <p:cNvSpPr>
            <a:spLocks noGrp="1"/>
          </p:cNvSpPr>
          <p:nvPr>
            <p:ph idx="1"/>
          </p:nvPr>
        </p:nvSpPr>
        <p:spPr/>
        <p:txBody>
          <a:bodyPr>
            <a:normAutofit/>
          </a:bodyPr>
          <a:lstStyle/>
          <a:p>
            <a:pPr marL="0" indent="0">
              <a:buNone/>
            </a:pPr>
            <a:r>
              <a:rPr lang="en-US" b="1" i="1" dirty="0"/>
              <a:t>7 </a:t>
            </a:r>
            <a:r>
              <a:rPr lang="en-US" i="1" dirty="0"/>
              <a:t>Husbands, in the same way be considerate as you live with your </a:t>
            </a:r>
            <a:r>
              <a:rPr lang="en-US" i="1" dirty="0" smtClean="0"/>
              <a:t>wives, </a:t>
            </a:r>
            <a:r>
              <a:rPr lang="en-US" i="1" dirty="0"/>
              <a:t>and treat them with respect as the weaker partner and as heirs with you of the </a:t>
            </a:r>
            <a:r>
              <a:rPr lang="en-US" i="1" dirty="0" smtClean="0"/>
              <a:t>gracious </a:t>
            </a:r>
            <a:r>
              <a:rPr lang="en-US" i="1" dirty="0"/>
              <a:t>gift of life, so that nothing will hinder your prayers.</a:t>
            </a:r>
            <a:endParaRPr lang="en-US" dirty="0"/>
          </a:p>
        </p:txBody>
      </p:sp>
    </p:spTree>
    <p:extLst>
      <p:ext uri="{BB962C8B-B14F-4D97-AF65-F5344CB8AC3E}">
        <p14:creationId xmlns:p14="http://schemas.microsoft.com/office/powerpoint/2010/main" val="2430335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Proverbs 18:20-</a:t>
            </a:r>
            <a:r>
              <a:rPr lang="en-US" b="1" i="1" dirty="0" smtClean="0"/>
              <a:t>21</a:t>
            </a:r>
            <a:endParaRPr lang="en-US" dirty="0"/>
          </a:p>
        </p:txBody>
      </p:sp>
      <p:sp>
        <p:nvSpPr>
          <p:cNvPr id="3" name="Content Placeholder 2"/>
          <p:cNvSpPr>
            <a:spLocks noGrp="1"/>
          </p:cNvSpPr>
          <p:nvPr>
            <p:ph idx="1"/>
          </p:nvPr>
        </p:nvSpPr>
        <p:spPr/>
        <p:txBody>
          <a:bodyPr/>
          <a:lstStyle/>
          <a:p>
            <a:pPr marL="0" indent="0">
              <a:buNone/>
            </a:pPr>
            <a:r>
              <a:rPr lang="en-US" b="1" i="1" dirty="0"/>
              <a:t>20 </a:t>
            </a:r>
            <a:r>
              <a:rPr lang="en-US" i="1" dirty="0"/>
              <a:t>From the fruit of their mouth a person’s stomach is filled; with the harvest of their lips they are satisfied.</a:t>
            </a:r>
            <a:endParaRPr lang="en-US" dirty="0"/>
          </a:p>
          <a:p>
            <a:pPr marL="0" indent="0">
              <a:buNone/>
            </a:pPr>
            <a:r>
              <a:rPr lang="en-US" b="1" i="1" dirty="0"/>
              <a:t>21 </a:t>
            </a:r>
            <a:r>
              <a:rPr lang="en-US" i="1" dirty="0"/>
              <a:t>The tongue has the power of life and death, and those who love it will eat its fruit.</a:t>
            </a:r>
            <a:endParaRPr lang="en-US" dirty="0"/>
          </a:p>
          <a:p>
            <a:pPr marL="0" indent="0">
              <a:buNone/>
            </a:pPr>
            <a:endParaRPr lang="en-US" dirty="0"/>
          </a:p>
        </p:txBody>
      </p:sp>
    </p:spTree>
    <p:extLst>
      <p:ext uri="{BB962C8B-B14F-4D97-AF65-F5344CB8AC3E}">
        <p14:creationId xmlns:p14="http://schemas.microsoft.com/office/powerpoint/2010/main" val="700967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dirty="0"/>
              <a:t>Your marriage is shaped, in large part, by your </a:t>
            </a:r>
            <a:r>
              <a:rPr lang="en-US" u="sng" dirty="0"/>
              <a:t>mouth</a:t>
            </a:r>
            <a:r>
              <a:rPr lang="en-US" dirty="0"/>
              <a:t>. </a:t>
            </a: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4039900562"/>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Aliens.potx</Template>
  <TotalTime>57</TotalTime>
  <Words>340</Words>
  <Application>Microsoft Macintosh PowerPoint</Application>
  <PresentationFormat>On-screen Show (16:9)</PresentationFormat>
  <Paragraphs>48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Black</vt:lpstr>
      <vt:lpstr>R.E.S.P.E.C.T.</vt:lpstr>
      <vt:lpstr>1 Peter 3:1-2</vt:lpstr>
      <vt:lpstr>PowerPoint Presentation</vt:lpstr>
      <vt:lpstr>PowerPoint Presentation</vt:lpstr>
      <vt:lpstr>1 Peter 3:3-7</vt:lpstr>
      <vt:lpstr>1 Peter 3:3-7</vt:lpstr>
      <vt:lpstr>1 Peter 3:3-7</vt:lpstr>
      <vt:lpstr>Proverbs 18:20-21</vt:lpstr>
      <vt:lpstr>PowerPoint Presentation</vt:lpstr>
      <vt:lpstr>PowerPoint Presentation</vt:lpstr>
      <vt:lpstr>PowerPoint Presentation</vt:lpstr>
      <vt:lpstr>PowerPoint Presentation</vt:lpstr>
      <vt:lpstr>Top Complaints about Husbands</vt:lpstr>
      <vt:lpstr>Every Husband Needs</vt:lpstr>
      <vt:lpstr>PowerPoint Presentation</vt:lpstr>
      <vt:lpstr>PowerPoint Presentation</vt:lpstr>
      <vt:lpstr>PowerPoint Presentation</vt:lpstr>
      <vt:lpstr>PowerPoint Presentation</vt:lpstr>
      <vt:lpstr>PowerPoint Presentation</vt:lpstr>
    </vt:vector>
  </TitlesOfParts>
  <Company>First Colony 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Tiri Faraone</dc:creator>
  <cp:lastModifiedBy>Tiri Faraone</cp:lastModifiedBy>
  <cp:revision>5</cp:revision>
  <dcterms:created xsi:type="dcterms:W3CDTF">2013-06-28T13:38:42Z</dcterms:created>
  <dcterms:modified xsi:type="dcterms:W3CDTF">2013-07-19T15:30:52Z</dcterms:modified>
</cp:coreProperties>
</file>