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1" d="100"/>
          <a:sy n="41" d="100"/>
        </p:scale>
        <p:origin x="-160" y="-17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702417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" name="Quest000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0" name="Quest009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4" name="Quest010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8" name="Quest011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2" name="Quest012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6" name="Quest013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0" name="Quest014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4" name="Quest015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8" name="Quest016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2" name="Quest017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6" name="Quest018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8" name="Quest001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0" name="Quest019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4" name="Quest020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8" name="Quest021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2" name="Quest022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6" name="Quest023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0" name="Quest0000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" name="Quest002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6" name="Quest003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0" name="Quest004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4" name="Quest005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8" name="Quest006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" name="Quest007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6" name="Quest008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Macintosh PowerPoint</Application>
  <PresentationFormat>Custom</PresentationFormat>
  <Paragraphs>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Black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Sean McDowell</cp:lastModifiedBy>
  <cp:revision>1</cp:revision>
  <dcterms:modified xsi:type="dcterms:W3CDTF">2015-07-16T02:34:50Z</dcterms:modified>
</cp:coreProperties>
</file>