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59" r:id="rId3"/>
    <p:sldId id="285" r:id="rId4"/>
    <p:sldId id="274" r:id="rId5"/>
    <p:sldId id="286" r:id="rId6"/>
    <p:sldId id="287" r:id="rId7"/>
    <p:sldId id="288" r:id="rId8"/>
    <p:sldId id="275" r:id="rId9"/>
    <p:sldId id="289" r:id="rId10"/>
    <p:sldId id="290" r:id="rId11"/>
    <p:sldId id="291" r:id="rId12"/>
    <p:sldId id="292" r:id="rId13"/>
    <p:sldId id="293" r:id="rId14"/>
    <p:sldId id="294" r:id="rId15"/>
    <p:sldId id="295" r:id="rId16"/>
    <p:sldId id="269" r:id="rId17"/>
    <p:sldId id="296" r:id="rId18"/>
    <p:sldId id="279" r:id="rId19"/>
    <p:sldId id="297" r:id="rId20"/>
    <p:sldId id="298" r:id="rId21"/>
    <p:sldId id="299" r:id="rId22"/>
    <p:sldId id="271" r:id="rId23"/>
    <p:sldId id="280" r:id="rId24"/>
    <p:sldId id="300" r:id="rId25"/>
    <p:sldId id="301" r:id="rId26"/>
    <p:sldId id="302" r:id="rId27"/>
    <p:sldId id="303" r:id="rId28"/>
    <p:sldId id="304" r:id="rId29"/>
    <p:sldId id="305" r:id="rId30"/>
    <p:sldId id="306"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00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1360"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Autofit/>
          </a:bodyPr>
          <a:lstStyle>
            <a:lvl1pP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48C616-B9B1-4A51-BA15-9CB1F7F4B0A0}" type="datetimeFigureOut">
              <a:rPr lang="en-US" smtClean="0"/>
              <a:pPr/>
              <a:t>3/21/13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38CBE-0A02-447F-86C9-8AFE8905BB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48C616-B9B1-4A51-BA15-9CB1F7F4B0A0}" type="datetimeFigureOut">
              <a:rPr lang="en-US" smtClean="0"/>
              <a:pPr/>
              <a:t>3/21/13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38CBE-0A02-447F-86C9-8AFE8905BB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48C616-B9B1-4A51-BA15-9CB1F7F4B0A0}" type="datetimeFigureOut">
              <a:rPr lang="en-US" smtClean="0"/>
              <a:pPr/>
              <a:t>3/21/13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38CBE-0A02-447F-86C9-8AFE8905BB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48C616-B9B1-4A51-BA15-9CB1F7F4B0A0}" type="datetimeFigureOut">
              <a:rPr lang="en-US" smtClean="0"/>
              <a:pPr/>
              <a:t>3/21/13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38CBE-0A02-447F-86C9-8AFE8905BB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48C616-B9B1-4A51-BA15-9CB1F7F4B0A0}" type="datetimeFigureOut">
              <a:rPr lang="en-US" smtClean="0"/>
              <a:pPr/>
              <a:t>3/21/13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38CBE-0A02-447F-86C9-8AFE8905BB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48C616-B9B1-4A51-BA15-9CB1F7F4B0A0}" type="datetimeFigureOut">
              <a:rPr lang="en-US" smtClean="0"/>
              <a:pPr/>
              <a:t>3/21/13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38CBE-0A02-447F-86C9-8AFE8905BB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48C616-B9B1-4A51-BA15-9CB1F7F4B0A0}" type="datetimeFigureOut">
              <a:rPr lang="en-US" smtClean="0"/>
              <a:pPr/>
              <a:t>3/21/13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638CBE-0A02-447F-86C9-8AFE8905BB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48C616-B9B1-4A51-BA15-9CB1F7F4B0A0}" type="datetimeFigureOut">
              <a:rPr lang="en-US" smtClean="0"/>
              <a:pPr/>
              <a:t>3/21/13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38CBE-0A02-447F-86C9-8AFE8905BB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48C616-B9B1-4A51-BA15-9CB1F7F4B0A0}" type="datetimeFigureOut">
              <a:rPr lang="en-US" smtClean="0"/>
              <a:pPr/>
              <a:t>3/21/13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638CBE-0A02-447F-86C9-8AFE8905BB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48C616-B9B1-4A51-BA15-9CB1F7F4B0A0}" type="datetimeFigureOut">
              <a:rPr lang="en-US" smtClean="0"/>
              <a:pPr/>
              <a:t>3/21/13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38CBE-0A02-447F-86C9-8AFE8905BB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48C616-B9B1-4A51-BA15-9CB1F7F4B0A0}" type="datetimeFigureOut">
              <a:rPr lang="en-US" smtClean="0"/>
              <a:pPr/>
              <a:t>3/21/13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38CBE-0A02-447F-86C9-8AFE8905BB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GreenMeadowSunRays.jpg"/>
          <p:cNvPicPr>
            <a:picLocks noChangeAspect="1"/>
          </p:cNvPicPr>
          <p:nvPr userDrawn="1"/>
        </p:nvPicPr>
        <p:blipFill>
          <a:blip r:embed="rId13">
            <a:alphaModFix amt="80000"/>
            <a:extLst>
              <a:ext uri="{28A0092B-C50C-407E-A947-70E740481C1C}">
                <a14:useLocalDpi xmlns:a14="http://schemas.microsoft.com/office/drawing/2010/main" val="0"/>
              </a:ext>
            </a:extLst>
          </a:blip>
          <a:stretch>
            <a:fillRect/>
          </a:stretch>
        </p:blipFill>
        <p:spPr>
          <a:xfrm>
            <a:off x="0" y="-95250"/>
            <a:ext cx="9220200" cy="523875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048C616-B9B1-4A51-BA15-9CB1F7F4B0A0}" type="datetimeFigureOut">
              <a:rPr lang="en-US" smtClean="0"/>
              <a:pPr/>
              <a:t>3/21/13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3638CBE-0A02-447F-86C9-8AFE8905BB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rgbClr val="560018"/>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upload.wikimedia.org/wikipedia/commons/a/a9/AlexGraffito.svg" TargetMode="Externa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6350"/>
            <a:ext cx="7772400" cy="1102519"/>
          </a:xfrm>
        </p:spPr>
        <p:txBody>
          <a:bodyPr/>
          <a:lstStyle/>
          <a:p>
            <a:r>
              <a:rPr lang="en-US" dirty="0" smtClean="0"/>
              <a:t>THE CROSS!</a:t>
            </a:r>
            <a:endParaRPr lang="en-US" dirty="0"/>
          </a:p>
        </p:txBody>
      </p:sp>
      <p:sp>
        <p:nvSpPr>
          <p:cNvPr id="3" name="Subtitle 2"/>
          <p:cNvSpPr>
            <a:spLocks noGrp="1"/>
          </p:cNvSpPr>
          <p:nvPr>
            <p:ph type="subTitle" idx="1"/>
          </p:nvPr>
        </p:nvSpPr>
        <p:spPr/>
        <p:txBody>
          <a:bodyPr/>
          <a:lstStyle/>
          <a:p>
            <a:r>
              <a:rPr lang="en-US" dirty="0" smtClean="0">
                <a:solidFill>
                  <a:schemeClr val="tx1"/>
                </a:solidFill>
              </a:rPr>
              <a:t>Speaker: Robert Beasley</a:t>
            </a:r>
            <a:endParaRPr lang="en-US" dirty="0">
              <a:solidFill>
                <a:schemeClr val="tx1"/>
              </a:solidFill>
            </a:endParaRPr>
          </a:p>
        </p:txBody>
      </p:sp>
    </p:spTree>
    <p:extLst>
      <p:ext uri="{BB962C8B-B14F-4D97-AF65-F5344CB8AC3E}">
        <p14:creationId xmlns:p14="http://schemas.microsoft.com/office/powerpoint/2010/main" val="4224354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742950" indent="-742950">
              <a:buFont typeface="+mj-lt"/>
              <a:buAutoNum type="arabicPeriod" startAt="2"/>
            </a:pPr>
            <a:r>
              <a:rPr lang="en-US" dirty="0" smtClean="0"/>
              <a:t>The Cross was </a:t>
            </a:r>
            <a:r>
              <a:rPr lang="en-US" u="sng" dirty="0" smtClean="0"/>
              <a:t>Planned</a:t>
            </a:r>
            <a:r>
              <a:rPr lang="en-US" dirty="0" smtClean="0"/>
              <a:t>.</a:t>
            </a:r>
            <a:endParaRPr lang="en-US" dirty="0"/>
          </a:p>
        </p:txBody>
      </p:sp>
    </p:spTree>
    <p:extLst>
      <p:ext uri="{BB962C8B-B14F-4D97-AF65-F5344CB8AC3E}">
        <p14:creationId xmlns:p14="http://schemas.microsoft.com/office/powerpoint/2010/main" val="3363855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Luke 18: 31-33</a:t>
            </a:r>
            <a:endParaRPr lang="en-US" i="1" dirty="0"/>
          </a:p>
        </p:txBody>
      </p:sp>
      <p:sp>
        <p:nvSpPr>
          <p:cNvPr id="3" name="Content Placeholder 2"/>
          <p:cNvSpPr>
            <a:spLocks noGrp="1"/>
          </p:cNvSpPr>
          <p:nvPr>
            <p:ph idx="1"/>
          </p:nvPr>
        </p:nvSpPr>
        <p:spPr/>
        <p:txBody>
          <a:bodyPr/>
          <a:lstStyle/>
          <a:p>
            <a:pPr marL="0" indent="0">
              <a:buNone/>
            </a:pPr>
            <a:r>
              <a:rPr lang="en-US" dirty="0"/>
              <a:t>“Jesus took the twelve aside and told them, ‘We are going up to Jerusalem, and everything that is written by the prophets about the Son of Man will be fulfilled.  He will be handed over to the Gentiles. </a:t>
            </a:r>
            <a:r>
              <a:rPr lang="en-US" dirty="0" smtClean="0"/>
              <a:t> They will mock him, insult him, spit on him, flog</a:t>
            </a:r>
            <a:endParaRPr lang="en-US" dirty="0"/>
          </a:p>
        </p:txBody>
      </p:sp>
    </p:spTree>
    <p:extLst>
      <p:ext uri="{BB962C8B-B14F-4D97-AF65-F5344CB8AC3E}">
        <p14:creationId xmlns:p14="http://schemas.microsoft.com/office/powerpoint/2010/main" val="1208882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Luke 18: 31-33</a:t>
            </a:r>
            <a:endParaRPr lang="en-US" i="1" dirty="0"/>
          </a:p>
        </p:txBody>
      </p:sp>
      <p:sp>
        <p:nvSpPr>
          <p:cNvPr id="3" name="Content Placeholder 2"/>
          <p:cNvSpPr>
            <a:spLocks noGrp="1"/>
          </p:cNvSpPr>
          <p:nvPr>
            <p:ph idx="1"/>
          </p:nvPr>
        </p:nvSpPr>
        <p:spPr/>
        <p:txBody>
          <a:bodyPr/>
          <a:lstStyle/>
          <a:p>
            <a:pPr marL="0" indent="0">
              <a:buNone/>
            </a:pPr>
            <a:r>
              <a:rPr lang="en-US" dirty="0"/>
              <a:t>him and kill him.  On the third day he will rise again” </a:t>
            </a:r>
            <a:endParaRPr lang="en-US" dirty="0"/>
          </a:p>
        </p:txBody>
      </p:sp>
    </p:spTree>
    <p:extLst>
      <p:ext uri="{BB962C8B-B14F-4D97-AF65-F5344CB8AC3E}">
        <p14:creationId xmlns:p14="http://schemas.microsoft.com/office/powerpoint/2010/main" val="459914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Times New Roman" pitchFamily="18" charset="0"/>
                <a:ea typeface="Calibri" pitchFamily="34" charset="0"/>
                <a:cs typeface="Times New Roman" pitchFamily="18" charset="0"/>
              </a:rPr>
              <a:t>Isaiah 53:4-5</a:t>
            </a:r>
            <a:endParaRPr lang="en-US" i="1" dirty="0"/>
          </a:p>
        </p:txBody>
      </p:sp>
      <p:sp>
        <p:nvSpPr>
          <p:cNvPr id="3" name="Content Placeholder 2"/>
          <p:cNvSpPr>
            <a:spLocks noGrp="1"/>
          </p:cNvSpPr>
          <p:nvPr>
            <p:ph idx="1"/>
          </p:nvPr>
        </p:nvSpPr>
        <p:spPr/>
        <p:txBody>
          <a:bodyPr>
            <a:normAutofit/>
          </a:bodyPr>
          <a:lstStyle/>
          <a:p>
            <a:pPr marL="0" indent="0">
              <a:buNone/>
            </a:pPr>
            <a:r>
              <a:rPr lang="en-US" dirty="0"/>
              <a:t>“Surely he took up our infirmities and carried out sorrows, yet we considered him stricken by God, smitten by him and afflicted.  But he was pierced for our transgressions, he was crushed for our iniquities; the </a:t>
            </a:r>
            <a:r>
              <a:rPr lang="en-US" dirty="0" smtClean="0"/>
              <a:t>punishment that brought us </a:t>
            </a:r>
            <a:endParaRPr lang="en-US" dirty="0"/>
          </a:p>
        </p:txBody>
      </p:sp>
    </p:spTree>
    <p:extLst>
      <p:ext uri="{BB962C8B-B14F-4D97-AF65-F5344CB8AC3E}">
        <p14:creationId xmlns:p14="http://schemas.microsoft.com/office/powerpoint/2010/main" val="4222438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Times New Roman" pitchFamily="18" charset="0"/>
                <a:ea typeface="Calibri" pitchFamily="34" charset="0"/>
                <a:cs typeface="Times New Roman" pitchFamily="18" charset="0"/>
              </a:rPr>
              <a:t>Isaiah 53:4-5</a:t>
            </a:r>
            <a:endParaRPr lang="en-US" i="1" dirty="0"/>
          </a:p>
        </p:txBody>
      </p:sp>
      <p:sp>
        <p:nvSpPr>
          <p:cNvPr id="3" name="Content Placeholder 2"/>
          <p:cNvSpPr>
            <a:spLocks noGrp="1"/>
          </p:cNvSpPr>
          <p:nvPr>
            <p:ph idx="1"/>
          </p:nvPr>
        </p:nvSpPr>
        <p:spPr/>
        <p:txBody>
          <a:bodyPr>
            <a:normAutofit/>
          </a:bodyPr>
          <a:lstStyle/>
          <a:p>
            <a:pPr marL="0" indent="0">
              <a:buNone/>
            </a:pPr>
            <a:r>
              <a:rPr lang="en-US" dirty="0"/>
              <a:t>p</a:t>
            </a:r>
            <a:r>
              <a:rPr lang="en-US" dirty="0" smtClean="0"/>
              <a:t>eace is upon him, and by his wounds we are healed.”</a:t>
            </a:r>
            <a:endParaRPr lang="en-US" dirty="0"/>
          </a:p>
        </p:txBody>
      </p:sp>
    </p:spTree>
    <p:extLst>
      <p:ext uri="{BB962C8B-B14F-4D97-AF65-F5344CB8AC3E}">
        <p14:creationId xmlns:p14="http://schemas.microsoft.com/office/powerpoint/2010/main" val="1606928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dirty="0"/>
              <a:t>“For he chose us in him before the creation of the world to be holy and blameless in his sight” (</a:t>
            </a:r>
            <a:r>
              <a:rPr lang="en-US" i="1" dirty="0">
                <a:solidFill>
                  <a:srgbClr val="560018"/>
                </a:solidFill>
              </a:rPr>
              <a:t>Ephesians 1:4</a:t>
            </a:r>
            <a:r>
              <a:rPr lang="en-US" dirty="0"/>
              <a:t>)</a:t>
            </a:r>
          </a:p>
          <a:p>
            <a:pPr marL="0" indent="0">
              <a:buNone/>
            </a:pPr>
            <a:r>
              <a:rPr lang="en-US" dirty="0"/>
              <a:t>“He was chosen before the creation of the world but was revealed in these last times for your sake” (</a:t>
            </a:r>
            <a:r>
              <a:rPr lang="en-US" i="1" dirty="0">
                <a:solidFill>
                  <a:srgbClr val="560018"/>
                </a:solidFill>
              </a:rPr>
              <a:t>1 Peter 1:20</a:t>
            </a:r>
            <a:r>
              <a:rPr lang="en-US" dirty="0"/>
              <a:t>)</a:t>
            </a:r>
            <a:r>
              <a:rPr lang="en-US" dirty="0"/>
              <a:t> </a:t>
            </a:r>
          </a:p>
        </p:txBody>
      </p:sp>
    </p:spTree>
    <p:extLst>
      <p:ext uri="{BB962C8B-B14F-4D97-AF65-F5344CB8AC3E}">
        <p14:creationId xmlns:p14="http://schemas.microsoft.com/office/powerpoint/2010/main" val="1854150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685800" y="1362761"/>
            <a:ext cx="77724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1" fontAlgn="base" latinLnBrk="0" hangingPunct="1">
              <a:lnSpc>
                <a:spcPct val="100000"/>
              </a:lnSpc>
              <a:spcBef>
                <a:spcPct val="0"/>
              </a:spcBef>
              <a:spcAft>
                <a:spcPct val="0"/>
              </a:spcAft>
              <a:buClrTx/>
              <a:buSzTx/>
              <a:buFont typeface="+mj-lt"/>
              <a:buAutoNum type="arabicPeriod" startAt="3"/>
              <a:tabLst/>
            </a:pP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Cross reveals the </a:t>
            </a:r>
            <a:r>
              <a:rPr kumimoji="0" lang="en-US" sz="36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Glory</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God</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chemeClr val="tx1"/>
                </a:solidFill>
                <a:latin typeface="Times New Roman" pitchFamily="18" charset="0"/>
                <a:ea typeface="Calibri" pitchFamily="34" charset="0"/>
                <a:cs typeface="Times New Roman" pitchFamily="18" charset="0"/>
              </a:rPr>
              <a:t>John 12:23, 27, 28</a:t>
            </a:r>
            <a:endParaRPr lang="en-US" dirty="0"/>
          </a:p>
        </p:txBody>
      </p:sp>
      <p:sp>
        <p:nvSpPr>
          <p:cNvPr id="3" name="Content Placeholder 2"/>
          <p:cNvSpPr>
            <a:spLocks noGrp="1"/>
          </p:cNvSpPr>
          <p:nvPr>
            <p:ph idx="1"/>
          </p:nvPr>
        </p:nvSpPr>
        <p:spPr>
          <a:xfrm>
            <a:off x="457200" y="1200151"/>
            <a:ext cx="8153400" cy="3394472"/>
          </a:xfrm>
        </p:spPr>
        <p:txBody>
          <a:bodyPr/>
          <a:lstStyle/>
          <a:p>
            <a:pPr marL="0" indent="0">
              <a:buNone/>
            </a:pPr>
            <a:r>
              <a:rPr lang="en-US" dirty="0" smtClean="0"/>
              <a:t>“The hour has come for the Son of Man to be </a:t>
            </a:r>
            <a:r>
              <a:rPr lang="en-US" dirty="0"/>
              <a:t>g</a:t>
            </a:r>
            <a:r>
              <a:rPr lang="en-US" dirty="0" smtClean="0"/>
              <a:t>lorified…Now my heart is troubled, and what shall I say?’ Father, save me from this hour?’ No, it was for this very reason I came to this hour. Father, glorify your name!”</a:t>
            </a:r>
            <a:endParaRPr lang="en-US" dirty="0"/>
          </a:p>
        </p:txBody>
      </p:sp>
    </p:spTree>
    <p:extLst>
      <p:ext uri="{BB962C8B-B14F-4D97-AF65-F5344CB8AC3E}">
        <p14:creationId xmlns:p14="http://schemas.microsoft.com/office/powerpoint/2010/main" val="588634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http://bradwhitt.com/wp-content/uploads/2010/05/mercy-seat.jpg"/>
          <p:cNvPicPr/>
          <p:nvPr/>
        </p:nvPicPr>
        <p:blipFill>
          <a:blip r:embed="rId2" cstate="print"/>
          <a:srcRect/>
          <a:stretch>
            <a:fillRect/>
          </a:stretch>
        </p:blipFill>
        <p:spPr bwMode="auto">
          <a:xfrm>
            <a:off x="1143000" y="0"/>
            <a:ext cx="7086600" cy="5143499"/>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Leviticus 16:2</a:t>
            </a:r>
            <a:endParaRPr lang="en-US" i="1" dirty="0"/>
          </a:p>
        </p:txBody>
      </p:sp>
      <p:sp>
        <p:nvSpPr>
          <p:cNvPr id="3" name="Content Placeholder 2"/>
          <p:cNvSpPr>
            <a:spLocks noGrp="1"/>
          </p:cNvSpPr>
          <p:nvPr>
            <p:ph idx="1"/>
          </p:nvPr>
        </p:nvSpPr>
        <p:spPr/>
        <p:txBody>
          <a:bodyPr/>
          <a:lstStyle/>
          <a:p>
            <a:pPr marL="0" indent="0">
              <a:buNone/>
            </a:pPr>
            <a:r>
              <a:rPr lang="en-US" dirty="0" smtClean="0"/>
              <a:t>“…because I appear in the cloud over the atonement cover.”</a:t>
            </a:r>
            <a:endParaRPr lang="en-US" dirty="0"/>
          </a:p>
        </p:txBody>
      </p:sp>
    </p:spTree>
    <p:extLst>
      <p:ext uri="{BB962C8B-B14F-4D97-AF65-F5344CB8AC3E}">
        <p14:creationId xmlns:p14="http://schemas.microsoft.com/office/powerpoint/2010/main" val="598892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530" name="Picture 2" descr="http://www.christian-wallpaper.com/backgrounds/cross-on-blue-sky.jpg"/>
          <p:cNvPicPr>
            <a:picLocks noChangeAspect="1" noChangeArrowheads="1"/>
          </p:cNvPicPr>
          <p:nvPr/>
        </p:nvPicPr>
        <p:blipFill>
          <a:blip r:embed="rId2" cstate="print"/>
          <a:srcRect/>
          <a:stretch>
            <a:fillRect/>
          </a:stretch>
        </p:blipFill>
        <p:spPr bwMode="auto">
          <a:xfrm>
            <a:off x="0" y="0"/>
            <a:ext cx="9220200" cy="514919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Romans 3:25</a:t>
            </a:r>
            <a:endParaRPr lang="en-US" i="1" dirty="0"/>
          </a:p>
        </p:txBody>
      </p:sp>
      <p:sp>
        <p:nvSpPr>
          <p:cNvPr id="3" name="Content Placeholder 2"/>
          <p:cNvSpPr>
            <a:spLocks noGrp="1"/>
          </p:cNvSpPr>
          <p:nvPr>
            <p:ph idx="1"/>
          </p:nvPr>
        </p:nvSpPr>
        <p:spPr/>
        <p:txBody>
          <a:bodyPr/>
          <a:lstStyle/>
          <a:p>
            <a:pPr marL="0" indent="0">
              <a:buNone/>
            </a:pPr>
            <a:r>
              <a:rPr lang="en-US" dirty="0" smtClean="0"/>
              <a:t>God presented Christ as a sacrifice of atonement, through the shedding of his blood – to be received by faith.</a:t>
            </a:r>
            <a:endParaRPr lang="en-US" dirty="0"/>
          </a:p>
        </p:txBody>
      </p:sp>
    </p:spTree>
    <p:extLst>
      <p:ext uri="{BB962C8B-B14F-4D97-AF65-F5344CB8AC3E}">
        <p14:creationId xmlns:p14="http://schemas.microsoft.com/office/powerpoint/2010/main" val="970788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Romans 3:25b-26</a:t>
            </a:r>
            <a:endParaRPr lang="en-US" i="1" dirty="0"/>
          </a:p>
        </p:txBody>
      </p:sp>
      <p:sp>
        <p:nvSpPr>
          <p:cNvPr id="3" name="Content Placeholder 2"/>
          <p:cNvSpPr>
            <a:spLocks noGrp="1"/>
          </p:cNvSpPr>
          <p:nvPr>
            <p:ph idx="1"/>
          </p:nvPr>
        </p:nvSpPr>
        <p:spPr>
          <a:xfrm>
            <a:off x="457200" y="1200150"/>
            <a:ext cx="8458200" cy="3581399"/>
          </a:xfrm>
        </p:spPr>
        <p:txBody>
          <a:bodyPr>
            <a:normAutofit lnSpcReduction="10000"/>
          </a:bodyPr>
          <a:lstStyle/>
          <a:p>
            <a:pPr marL="0" indent="0">
              <a:buNone/>
            </a:pPr>
            <a:r>
              <a:rPr lang="en-US" dirty="0" smtClean="0"/>
              <a:t>He did this to demonstrate his righteousness, because in his forbearance he had left the sins committed beforehand unpunished – </a:t>
            </a:r>
            <a:r>
              <a:rPr lang="en-US" baseline="30000" dirty="0" smtClean="0"/>
              <a:t>26 </a:t>
            </a:r>
            <a:r>
              <a:rPr lang="en-US" dirty="0" smtClean="0"/>
              <a:t>he did it to demonstrate his righteousness at the present time, so as to be just and the one who justifies those who have faith in Jesus.</a:t>
            </a:r>
            <a:endParaRPr lang="en-US" baseline="30000" dirty="0"/>
          </a:p>
        </p:txBody>
      </p:sp>
    </p:spTree>
    <p:extLst>
      <p:ext uri="{BB962C8B-B14F-4D97-AF65-F5344CB8AC3E}">
        <p14:creationId xmlns:p14="http://schemas.microsoft.com/office/powerpoint/2010/main" val="4143647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533400" y="1191311"/>
            <a:ext cx="86106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The Cross reveals the </a:t>
            </a:r>
            <a:r>
              <a:rPr kumimoji="0" lang="en-US" sz="36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Heart</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God</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christ_passion_movie_cro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84" y="-1"/>
            <a:ext cx="7239416" cy="508823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Philippians 2:6-11</a:t>
            </a:r>
            <a:endParaRPr lang="en-US" i="1" dirty="0"/>
          </a:p>
        </p:txBody>
      </p:sp>
      <p:sp>
        <p:nvSpPr>
          <p:cNvPr id="3" name="Content Placeholder 2"/>
          <p:cNvSpPr>
            <a:spLocks noGrp="1"/>
          </p:cNvSpPr>
          <p:nvPr>
            <p:ph idx="1"/>
          </p:nvPr>
        </p:nvSpPr>
        <p:spPr/>
        <p:txBody>
          <a:bodyPr>
            <a:normAutofit/>
          </a:bodyPr>
          <a:lstStyle/>
          <a:p>
            <a:pPr marL="0" indent="0">
              <a:buNone/>
            </a:pPr>
            <a:r>
              <a:rPr lang="en-US" dirty="0"/>
              <a:t>“Who, being in very nature God, did not consider equality with God something to be used to his own advantage; rather, he made himself nothing by taking the very nature of a servant, being made in human likeness. And being found </a:t>
            </a:r>
            <a:r>
              <a:rPr lang="en-US" dirty="0" smtClean="0"/>
              <a:t>in </a:t>
            </a:r>
            <a:r>
              <a:rPr lang="en-US" dirty="0"/>
              <a:t>appearance</a:t>
            </a:r>
          </a:p>
        </p:txBody>
      </p:sp>
    </p:spTree>
    <p:extLst>
      <p:ext uri="{BB962C8B-B14F-4D97-AF65-F5344CB8AC3E}">
        <p14:creationId xmlns:p14="http://schemas.microsoft.com/office/powerpoint/2010/main" val="3803933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Philippians 2:6-11</a:t>
            </a:r>
            <a:endParaRPr lang="en-US" i="1"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as </a:t>
            </a:r>
            <a:r>
              <a:rPr lang="en-US" dirty="0"/>
              <a:t>a man, he </a:t>
            </a:r>
            <a:r>
              <a:rPr lang="en-US" dirty="0" smtClean="0"/>
              <a:t>humbled </a:t>
            </a:r>
            <a:r>
              <a:rPr lang="en-US" dirty="0"/>
              <a:t>himself by becoming obedient to death—even death on a cross</a:t>
            </a:r>
            <a:r>
              <a:rPr lang="en-US" dirty="0" smtClean="0"/>
              <a:t>!</a:t>
            </a:r>
          </a:p>
          <a:p>
            <a:pPr marL="0" indent="0">
              <a:buNone/>
            </a:pPr>
            <a:r>
              <a:rPr lang="en-US" dirty="0" smtClean="0"/>
              <a:t>Therefore </a:t>
            </a:r>
            <a:r>
              <a:rPr lang="en-US" dirty="0"/>
              <a:t>God exalted him to the highest place and gave him the name that is above every name, </a:t>
            </a:r>
            <a:r>
              <a:rPr lang="en-US" baseline="30000" dirty="0"/>
              <a:t> </a:t>
            </a:r>
            <a:r>
              <a:rPr lang="en-US" dirty="0"/>
              <a:t>that at the name of Jesus every </a:t>
            </a:r>
            <a:r>
              <a:rPr lang="en-US" dirty="0" smtClean="0"/>
              <a:t>knee should bow, in heaven and</a:t>
            </a:r>
            <a:endParaRPr lang="en-US" dirty="0"/>
          </a:p>
        </p:txBody>
      </p:sp>
    </p:spTree>
    <p:extLst>
      <p:ext uri="{BB962C8B-B14F-4D97-AF65-F5344CB8AC3E}">
        <p14:creationId xmlns:p14="http://schemas.microsoft.com/office/powerpoint/2010/main" val="3079448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Philippians 2:6-11</a:t>
            </a:r>
            <a:endParaRPr lang="en-US" i="1" dirty="0"/>
          </a:p>
        </p:txBody>
      </p:sp>
      <p:sp>
        <p:nvSpPr>
          <p:cNvPr id="3" name="Content Placeholder 2"/>
          <p:cNvSpPr>
            <a:spLocks noGrp="1"/>
          </p:cNvSpPr>
          <p:nvPr>
            <p:ph idx="1"/>
          </p:nvPr>
        </p:nvSpPr>
        <p:spPr/>
        <p:txBody>
          <a:bodyPr>
            <a:normAutofit/>
          </a:bodyPr>
          <a:lstStyle/>
          <a:p>
            <a:pPr marL="0" indent="0">
              <a:buNone/>
            </a:pPr>
            <a:r>
              <a:rPr lang="en-US" dirty="0" smtClean="0"/>
              <a:t>on </a:t>
            </a:r>
            <a:r>
              <a:rPr lang="en-US" dirty="0"/>
              <a:t>earth and </a:t>
            </a:r>
            <a:r>
              <a:rPr lang="en-US" dirty="0" smtClean="0"/>
              <a:t>under the </a:t>
            </a:r>
            <a:r>
              <a:rPr lang="en-US" dirty="0"/>
              <a:t>earth, and every tongue acknowledge that Jesus Christ is Lord, to the glory of God the Father.” </a:t>
            </a:r>
            <a:endParaRPr lang="en-US" dirty="0"/>
          </a:p>
        </p:txBody>
      </p:sp>
    </p:spTree>
    <p:extLst>
      <p:ext uri="{BB962C8B-B14F-4D97-AF65-F5344CB8AC3E}">
        <p14:creationId xmlns:p14="http://schemas.microsoft.com/office/powerpoint/2010/main" val="3312682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John 6:12</a:t>
            </a:r>
            <a:endParaRPr lang="en-US" i="1" dirty="0"/>
          </a:p>
        </p:txBody>
      </p:sp>
      <p:sp>
        <p:nvSpPr>
          <p:cNvPr id="3" name="Content Placeholder 2"/>
          <p:cNvSpPr>
            <a:spLocks noGrp="1"/>
          </p:cNvSpPr>
          <p:nvPr>
            <p:ph idx="1"/>
          </p:nvPr>
        </p:nvSpPr>
        <p:spPr/>
        <p:txBody>
          <a:bodyPr/>
          <a:lstStyle/>
          <a:p>
            <a:pPr marL="0" indent="0">
              <a:buNone/>
            </a:pPr>
            <a:r>
              <a:rPr lang="en-US" dirty="0" smtClean="0"/>
              <a:t>“Gather up the leftover fragments, that nothing my be lost.”</a:t>
            </a:r>
            <a:endParaRPr lang="en-US" dirty="0"/>
          </a:p>
        </p:txBody>
      </p:sp>
    </p:spTree>
    <p:extLst>
      <p:ext uri="{BB962C8B-B14F-4D97-AF65-F5344CB8AC3E}">
        <p14:creationId xmlns:p14="http://schemas.microsoft.com/office/powerpoint/2010/main" val="4112830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Romans 8:31, 32, 37-39</a:t>
            </a:r>
            <a:endParaRPr lang="en-US" i="1" dirty="0"/>
          </a:p>
        </p:txBody>
      </p:sp>
      <p:sp>
        <p:nvSpPr>
          <p:cNvPr id="3" name="Content Placeholder 2"/>
          <p:cNvSpPr>
            <a:spLocks noGrp="1"/>
          </p:cNvSpPr>
          <p:nvPr>
            <p:ph idx="1"/>
          </p:nvPr>
        </p:nvSpPr>
        <p:spPr/>
        <p:txBody>
          <a:bodyPr/>
          <a:lstStyle/>
          <a:p>
            <a:pPr marL="0" indent="0">
              <a:buNone/>
            </a:pPr>
            <a:r>
              <a:rPr lang="en-US" baseline="30000" dirty="0"/>
              <a:t>“ </a:t>
            </a:r>
            <a:r>
              <a:rPr lang="en-US" dirty="0"/>
              <a:t>What, then, shall we say in response to these things? If God is for us, who can be against us? </a:t>
            </a:r>
            <a:r>
              <a:rPr lang="en-US" baseline="30000" dirty="0"/>
              <a:t> </a:t>
            </a:r>
            <a:r>
              <a:rPr lang="en-US" dirty="0"/>
              <a:t>He who did not spare his own Son, but gave him up for us all—how will he not also, along with him, graciously give us all things? </a:t>
            </a:r>
            <a:r>
              <a:rPr lang="en-US" dirty="0" smtClean="0"/>
              <a:t> Who will bring any charge </a:t>
            </a:r>
            <a:endParaRPr lang="en-US" dirty="0"/>
          </a:p>
        </p:txBody>
      </p:sp>
    </p:spTree>
    <p:extLst>
      <p:ext uri="{BB962C8B-B14F-4D97-AF65-F5344CB8AC3E}">
        <p14:creationId xmlns:p14="http://schemas.microsoft.com/office/powerpoint/2010/main" val="2278260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Romans 8:31, 32, 37-39</a:t>
            </a:r>
            <a:endParaRPr lang="en-US" i="1" dirty="0"/>
          </a:p>
        </p:txBody>
      </p:sp>
      <p:sp>
        <p:nvSpPr>
          <p:cNvPr id="3" name="Content Placeholder 2"/>
          <p:cNvSpPr>
            <a:spLocks noGrp="1"/>
          </p:cNvSpPr>
          <p:nvPr>
            <p:ph idx="1"/>
          </p:nvPr>
        </p:nvSpPr>
        <p:spPr/>
        <p:txBody>
          <a:bodyPr/>
          <a:lstStyle/>
          <a:p>
            <a:pPr marL="0" indent="0">
              <a:buNone/>
            </a:pPr>
            <a:r>
              <a:rPr lang="en-US" dirty="0"/>
              <a:t>against those whom God has chosen? It is God who justifies.</a:t>
            </a:r>
            <a:r>
              <a:rPr lang="en-US" baseline="30000" dirty="0"/>
              <a:t> </a:t>
            </a:r>
            <a:r>
              <a:rPr lang="en-US" dirty="0"/>
              <a:t>Who then is the one who condemns? No one. Christ Jesus who died—more than that, who was raised to life—is at the right hand of God </a:t>
            </a:r>
            <a:r>
              <a:rPr lang="en-US" dirty="0" smtClean="0"/>
              <a:t> and is also interceding for us.</a:t>
            </a:r>
            <a:endParaRPr lang="en-US" dirty="0"/>
          </a:p>
        </p:txBody>
      </p:sp>
    </p:spTree>
    <p:extLst>
      <p:ext uri="{BB962C8B-B14F-4D97-AF65-F5344CB8AC3E}">
        <p14:creationId xmlns:p14="http://schemas.microsoft.com/office/powerpoint/2010/main" val="3218593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742950" lvl="0" indent="-742950">
              <a:buFont typeface="+mj-lt"/>
              <a:buAutoNum type="arabicPeriod"/>
            </a:pPr>
            <a:r>
              <a:rPr lang="en-US" dirty="0" smtClean="0">
                <a:latin typeface="Times New Roman" pitchFamily="18" charset="0"/>
                <a:ea typeface="Calibri" pitchFamily="34" charset="0"/>
                <a:cs typeface="Times New Roman" pitchFamily="18" charset="0"/>
              </a:rPr>
              <a:t>The </a:t>
            </a:r>
            <a:r>
              <a:rPr lang="en-US" dirty="0">
                <a:latin typeface="Times New Roman" pitchFamily="18" charset="0"/>
                <a:ea typeface="Calibri" pitchFamily="34" charset="0"/>
                <a:cs typeface="Times New Roman" pitchFamily="18" charset="0"/>
              </a:rPr>
              <a:t>Cross is </a:t>
            </a:r>
            <a:r>
              <a:rPr lang="en-US" u="sng" dirty="0">
                <a:latin typeface="Times New Roman" pitchFamily="18" charset="0"/>
                <a:ea typeface="Calibri" pitchFamily="34" charset="0"/>
                <a:cs typeface="Times New Roman" pitchFamily="18" charset="0"/>
              </a:rPr>
              <a:t>shocking</a:t>
            </a:r>
            <a:r>
              <a:rPr lang="en-US" dirty="0">
                <a:latin typeface="Times New Roman" pitchFamily="18" charset="0"/>
                <a:ea typeface="Calibri" pitchFamily="34" charset="0"/>
                <a:cs typeface="Times New Roman" pitchFamily="18" charset="0"/>
              </a:rPr>
              <a:t>.</a:t>
            </a:r>
            <a:endParaRPr lang="en-US" dirty="0">
              <a:latin typeface="Arial" pitchFamily="34" charset="0"/>
              <a:cs typeface="Arial" pitchFamily="34" charset="0"/>
            </a:endParaRPr>
          </a:p>
          <a:p>
            <a:pPr marL="742950" indent="-742950">
              <a:buFont typeface="+mj-lt"/>
              <a:buAutoNum type="arabicPeriod"/>
            </a:pPr>
            <a:endParaRPr lang="en-US" dirty="0"/>
          </a:p>
        </p:txBody>
      </p:sp>
    </p:spTree>
    <p:extLst>
      <p:ext uri="{BB962C8B-B14F-4D97-AF65-F5344CB8AC3E}">
        <p14:creationId xmlns:p14="http://schemas.microsoft.com/office/powerpoint/2010/main" val="74798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Romans 8:31, 32, 37-39</a:t>
            </a:r>
            <a:endParaRPr lang="en-US" i="1" dirty="0"/>
          </a:p>
        </p:txBody>
      </p:sp>
      <p:sp>
        <p:nvSpPr>
          <p:cNvPr id="3" name="Content Placeholder 2"/>
          <p:cNvSpPr>
            <a:spLocks noGrp="1"/>
          </p:cNvSpPr>
          <p:nvPr>
            <p:ph idx="1"/>
          </p:nvPr>
        </p:nvSpPr>
        <p:spPr>
          <a:xfrm>
            <a:off x="457200" y="1200150"/>
            <a:ext cx="8382000" cy="3581399"/>
          </a:xfrm>
        </p:spPr>
        <p:txBody>
          <a:bodyPr>
            <a:normAutofit lnSpcReduction="10000"/>
          </a:bodyPr>
          <a:lstStyle/>
          <a:p>
            <a:pPr marL="0" indent="0">
              <a:buNone/>
            </a:pPr>
            <a:r>
              <a:rPr lang="en-US" dirty="0"/>
              <a:t>I am convinced that neither death nor life, neither angels nor demons, neither the present nor the future, nor any powers, </a:t>
            </a:r>
            <a:r>
              <a:rPr lang="en-US" baseline="30000" dirty="0"/>
              <a:t> </a:t>
            </a:r>
            <a:r>
              <a:rPr lang="en-US" dirty="0"/>
              <a:t>neither height nor depth, nor anything else in all creation, will be able to separate us from the love of God that is in Christ Jesus our Lord.”</a:t>
            </a:r>
            <a:r>
              <a:rPr lang="en-US" dirty="0"/>
              <a:t> </a:t>
            </a:r>
          </a:p>
        </p:txBody>
      </p:sp>
    </p:spTree>
    <p:extLst>
      <p:ext uri="{BB962C8B-B14F-4D97-AF65-F5344CB8AC3E}">
        <p14:creationId xmlns:p14="http://schemas.microsoft.com/office/powerpoint/2010/main" val="1148358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File:AlexGraffito.svg">
            <a:hlinkClick r:id="rId2"/>
          </p:cNvPr>
          <p:cNvPicPr/>
          <p:nvPr/>
        </p:nvPicPr>
        <p:blipFill>
          <a:blip r:embed="rId3" cstate="print"/>
          <a:srcRect/>
          <a:stretch>
            <a:fillRect/>
          </a:stretch>
        </p:blipFill>
        <p:spPr bwMode="auto">
          <a:xfrm>
            <a:off x="1752600" y="0"/>
            <a:ext cx="5410200" cy="52387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Times New Roman" pitchFamily="18" charset="0"/>
                <a:ea typeface="Calibri" pitchFamily="34" charset="0"/>
                <a:cs typeface="Times New Roman" pitchFamily="18" charset="0"/>
              </a:rPr>
              <a:t>Deuteronomy 21:23</a:t>
            </a:r>
            <a:endParaRPr lang="en-US" i="1" dirty="0"/>
          </a:p>
        </p:txBody>
      </p:sp>
      <p:sp>
        <p:nvSpPr>
          <p:cNvPr id="3" name="Content Placeholder 2"/>
          <p:cNvSpPr>
            <a:spLocks noGrp="1"/>
          </p:cNvSpPr>
          <p:nvPr>
            <p:ph idx="1"/>
          </p:nvPr>
        </p:nvSpPr>
        <p:spPr/>
        <p:txBody>
          <a:bodyPr/>
          <a:lstStyle/>
          <a:p>
            <a:pPr marL="0" indent="0">
              <a:buNone/>
            </a:pPr>
            <a:r>
              <a:rPr lang="en-US" dirty="0">
                <a:latin typeface="Times New Roman" pitchFamily="18" charset="0"/>
                <a:ea typeface="Calibri" pitchFamily="34" charset="0"/>
                <a:cs typeface="Times New Roman" pitchFamily="18" charset="0"/>
              </a:rPr>
              <a:t>“Anyone who is hung on a tree is under God’s curse” 	</a:t>
            </a:r>
            <a:endParaRPr lang="en-US" dirty="0"/>
          </a:p>
        </p:txBody>
      </p:sp>
    </p:spTree>
    <p:extLst>
      <p:ext uri="{BB962C8B-B14F-4D97-AF65-F5344CB8AC3E}">
        <p14:creationId xmlns:p14="http://schemas.microsoft.com/office/powerpoint/2010/main" val="1280561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Mark 15:</a:t>
            </a:r>
            <a:r>
              <a:rPr lang="en-US" i="1" dirty="0" smtClean="0"/>
              <a:t>17-20</a:t>
            </a:r>
            <a:endParaRPr lang="en-US" i="1" dirty="0"/>
          </a:p>
        </p:txBody>
      </p:sp>
      <p:sp>
        <p:nvSpPr>
          <p:cNvPr id="3" name="Content Placeholder 2"/>
          <p:cNvSpPr>
            <a:spLocks noGrp="1"/>
          </p:cNvSpPr>
          <p:nvPr>
            <p:ph idx="1"/>
          </p:nvPr>
        </p:nvSpPr>
        <p:spPr>
          <a:xfrm>
            <a:off x="457200" y="1200151"/>
            <a:ext cx="8382000" cy="3394472"/>
          </a:xfrm>
        </p:spPr>
        <p:txBody>
          <a:bodyPr>
            <a:normAutofit/>
          </a:bodyPr>
          <a:lstStyle/>
          <a:p>
            <a:pPr marL="0" indent="0">
              <a:buNone/>
            </a:pPr>
            <a:r>
              <a:rPr lang="en-US" dirty="0"/>
              <a:t>They put a purple robe on him, then twisted together a crown of thorns and set it on him. </a:t>
            </a:r>
            <a:r>
              <a:rPr lang="en-US" baseline="30000" dirty="0"/>
              <a:t> </a:t>
            </a:r>
            <a:r>
              <a:rPr lang="en-US" dirty="0"/>
              <a:t>And they began to call out to him, “Hail, king of the Jews!” </a:t>
            </a:r>
            <a:r>
              <a:rPr lang="en-US" baseline="30000" dirty="0"/>
              <a:t> </a:t>
            </a:r>
            <a:r>
              <a:rPr lang="en-US" dirty="0"/>
              <a:t>Again and again they struck him on the head with a staff and spit on him. </a:t>
            </a:r>
            <a:r>
              <a:rPr lang="en-US" dirty="0" smtClean="0"/>
              <a:t> Falling on their knees, they</a:t>
            </a:r>
            <a:endParaRPr lang="en-US" dirty="0"/>
          </a:p>
        </p:txBody>
      </p:sp>
    </p:spTree>
    <p:extLst>
      <p:ext uri="{BB962C8B-B14F-4D97-AF65-F5344CB8AC3E}">
        <p14:creationId xmlns:p14="http://schemas.microsoft.com/office/powerpoint/2010/main" val="3969489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Mark 15:</a:t>
            </a:r>
            <a:r>
              <a:rPr lang="en-US" i="1" dirty="0" smtClean="0"/>
              <a:t>17-20</a:t>
            </a:r>
            <a:endParaRPr lang="en-US" i="1" dirty="0"/>
          </a:p>
        </p:txBody>
      </p:sp>
      <p:sp>
        <p:nvSpPr>
          <p:cNvPr id="3" name="Content Placeholder 2"/>
          <p:cNvSpPr>
            <a:spLocks noGrp="1"/>
          </p:cNvSpPr>
          <p:nvPr>
            <p:ph idx="1"/>
          </p:nvPr>
        </p:nvSpPr>
        <p:spPr>
          <a:xfrm>
            <a:off x="457200" y="1200151"/>
            <a:ext cx="8382000" cy="3394472"/>
          </a:xfrm>
        </p:spPr>
        <p:txBody>
          <a:bodyPr>
            <a:normAutofit/>
          </a:bodyPr>
          <a:lstStyle/>
          <a:p>
            <a:pPr marL="0" lvl="0" indent="0" fontAlgn="base">
              <a:spcBef>
                <a:spcPct val="0"/>
              </a:spcBef>
              <a:spcAft>
                <a:spcPct val="0"/>
              </a:spcAft>
              <a:buNone/>
            </a:pPr>
            <a:r>
              <a:rPr lang="en-US" dirty="0"/>
              <a:t>paid homage to him. </a:t>
            </a:r>
            <a:r>
              <a:rPr lang="en-US" baseline="30000" dirty="0"/>
              <a:t> </a:t>
            </a:r>
            <a:r>
              <a:rPr lang="en-US" dirty="0"/>
              <a:t>And when they had mocked him, they took off the purple robe and put his own clothes on him. Then they led him out to crucify him.</a:t>
            </a:r>
            <a:r>
              <a:rPr lang="en-US" dirty="0">
                <a:latin typeface="Times New Roman" pitchFamily="18" charset="0"/>
                <a:ea typeface="Calibri" pitchFamily="34" charset="0"/>
                <a:cs typeface="Times New Roman" pitchFamily="18" charset="0"/>
              </a:rPr>
              <a:t> </a:t>
            </a:r>
          </a:p>
        </p:txBody>
      </p:sp>
    </p:spTree>
    <p:extLst>
      <p:ext uri="{BB962C8B-B14F-4D97-AF65-F5344CB8AC3E}">
        <p14:creationId xmlns:p14="http://schemas.microsoft.com/office/powerpoint/2010/main" val="2983061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christ_passion_movie_cro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76200"/>
            <a:ext cx="7470026" cy="50101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Times New Roman" pitchFamily="18" charset="0"/>
                <a:cs typeface="Times New Roman" pitchFamily="18" charset="0"/>
              </a:rPr>
              <a:t>1 Corinthians 1:18</a:t>
            </a:r>
            <a:endParaRPr lang="en-US" i="1" dirty="0"/>
          </a:p>
        </p:txBody>
      </p:sp>
      <p:sp>
        <p:nvSpPr>
          <p:cNvPr id="3" name="Content Placeholder 2"/>
          <p:cNvSpPr>
            <a:spLocks noGrp="1"/>
          </p:cNvSpPr>
          <p:nvPr>
            <p:ph idx="1"/>
          </p:nvPr>
        </p:nvSpPr>
        <p:spPr/>
        <p:txBody>
          <a:bodyPr/>
          <a:lstStyle/>
          <a:p>
            <a:pPr marL="0" indent="0">
              <a:buNone/>
            </a:pPr>
            <a:r>
              <a:rPr lang="en-US" dirty="0">
                <a:latin typeface="Times New Roman" pitchFamily="18" charset="0"/>
                <a:cs typeface="Times New Roman" pitchFamily="18" charset="0"/>
              </a:rPr>
              <a:t>For the message of the cross is foolishness to those who are perishing, but to us who are being saved it is the power of God.</a:t>
            </a:r>
          </a:p>
          <a:p>
            <a:pPr marL="0" indent="0">
              <a:buNone/>
            </a:pPr>
            <a:endParaRPr lang="en-US" dirty="0"/>
          </a:p>
        </p:txBody>
      </p:sp>
    </p:spTree>
    <p:extLst>
      <p:ext uri="{BB962C8B-B14F-4D97-AF65-F5344CB8AC3E}">
        <p14:creationId xmlns:p14="http://schemas.microsoft.com/office/powerpoint/2010/main" val="4018399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930</Words>
  <Application>Microsoft Macintosh PowerPoint</Application>
  <PresentationFormat>On-screen Show (16:9)</PresentationFormat>
  <Paragraphs>47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THE CROSS!</vt:lpstr>
      <vt:lpstr>PowerPoint Presentation</vt:lpstr>
      <vt:lpstr>PowerPoint Presentation</vt:lpstr>
      <vt:lpstr>PowerPoint Presentation</vt:lpstr>
      <vt:lpstr>Deuteronomy 21:23</vt:lpstr>
      <vt:lpstr>Mark 15:17-20</vt:lpstr>
      <vt:lpstr>Mark 15:17-20</vt:lpstr>
      <vt:lpstr>PowerPoint Presentation</vt:lpstr>
      <vt:lpstr>1 Corinthians 1:18</vt:lpstr>
      <vt:lpstr>PowerPoint Presentation</vt:lpstr>
      <vt:lpstr>Luke 18: 31-33</vt:lpstr>
      <vt:lpstr>Luke 18: 31-33</vt:lpstr>
      <vt:lpstr>Isaiah 53:4-5</vt:lpstr>
      <vt:lpstr>Isaiah 53:4-5</vt:lpstr>
      <vt:lpstr>PowerPoint Presentation</vt:lpstr>
      <vt:lpstr>PowerPoint Presentation</vt:lpstr>
      <vt:lpstr>John 12:23, 27, 28</vt:lpstr>
      <vt:lpstr>PowerPoint Presentation</vt:lpstr>
      <vt:lpstr>Leviticus 16:2</vt:lpstr>
      <vt:lpstr>Romans 3:25</vt:lpstr>
      <vt:lpstr>Romans 3:25b-26</vt:lpstr>
      <vt:lpstr>PowerPoint Presentation</vt:lpstr>
      <vt:lpstr>PowerPoint Presentation</vt:lpstr>
      <vt:lpstr>Philippians 2:6-11</vt:lpstr>
      <vt:lpstr>Philippians 2:6-11</vt:lpstr>
      <vt:lpstr>Philippians 2:6-11</vt:lpstr>
      <vt:lpstr>John 6:12</vt:lpstr>
      <vt:lpstr>Romans 8:31, 32, 37-39</vt:lpstr>
      <vt:lpstr>Romans 8:31, 32, 37-39</vt:lpstr>
      <vt:lpstr>Romans 8:31, 32, 37-39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C. Beasley</dc:creator>
  <cp:lastModifiedBy>Tiri Faraone</cp:lastModifiedBy>
  <cp:revision>22</cp:revision>
  <dcterms:created xsi:type="dcterms:W3CDTF">2013-03-18T17:13:06Z</dcterms:created>
  <dcterms:modified xsi:type="dcterms:W3CDTF">2013-03-21T19:08:53Z</dcterms:modified>
</cp:coreProperties>
</file>