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B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176" y="-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Impact"/>
                <a:cs typeface="Impac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Brush Script MT Italic"/>
                <a:cs typeface="Brush Script MT Ital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6994-C87D-414E-9A00-E0985D65F4BD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71BA-21AE-E247-B8F0-BC4DB3AD4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6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161C-38CA-4C4F-A2E5-9BE234118BF1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AAEA4-F901-0040-891F-13DE239F5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0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9305-E004-7547-BBE7-05EDD9370EA0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7C65-444C-C048-97A9-C5AA7CC2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5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788B-9E77-E440-9B44-5DB4942F6DFB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DC79-639C-094D-91CD-7BAEAF06E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1A7BD-745C-CA44-9E2F-5D3FCFCE3E0F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AB996-498D-1746-8381-5A8861182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D4991-22F0-9949-885D-F235C6C0EBCF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A6719-4331-EB42-8390-2A8DE9DAF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D0EE-0FBD-4247-8E60-8B2E17872C14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EBA64-3EE0-8540-B90C-5315CADD8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7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C68B9-7B74-9641-BE07-076450E3BA89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0785-DB7B-F342-884A-447CC28D4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3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AFF5A-B4A5-DA4E-B9BA-157A055E2FAD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2CB8-7B41-FD4B-A240-733550A4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4AB0F-2C51-3C43-9417-498C36E8CF70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83CD0-8CDD-054B-BB94-F185F7CE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4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7B77-397F-924E-8CAF-8CDA4262A03F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4D432-AF86-094F-91BB-6C9CED26B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5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73BC2E-1F5D-5441-BA45-94D5834353B9}" type="datetimeFigureOut">
              <a:rPr lang="en-US"/>
              <a:pPr>
                <a:defRPr/>
              </a:pPr>
              <a:t>7/31/15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3BB8A2-B476-EE44-8CF6-876CAEE1A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 descr="SermonPageGraphicsWe#3A91B6.jpg"/>
          <p:cNvPicPr>
            <a:picLocks noChangeAspect="1"/>
          </p:cNvPicPr>
          <p:nvPr userDrawn="1"/>
        </p:nvPicPr>
        <p:blipFill>
          <a:blip r:embed="rId13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30" y="3661786"/>
            <a:ext cx="2540000" cy="1587500"/>
          </a:xfrm>
          <a:prstGeom prst="rect">
            <a:avLst/>
          </a:prstGeom>
          <a:effectLst>
            <a:softEdge rad="2540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 Narrow"/>
          <a:ea typeface="ＭＳ Ｐゴシック" charset="0"/>
          <a:cs typeface="Arial Narrow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4400" kern="1200">
          <a:solidFill>
            <a:srgbClr val="FFFFF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rgbClr val="FFFFFF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FFFFF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FFFFF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b="1" kern="2100" cap="all" spc="100" dirty="0">
                <a:latin typeface="Palatino Linotype"/>
                <a:cs typeface="Palatino Linotype"/>
              </a:rPr>
              <a:t>The Spirit Who </a:t>
            </a:r>
            <a:r>
              <a:rPr lang="en-US" b="1" i="1" kern="2100" cap="all" spc="100" dirty="0">
                <a:latin typeface="Palatino Linotype"/>
                <a:cs typeface="Palatino Linotype"/>
              </a:rPr>
              <a:t>GOES</a:t>
            </a:r>
            <a:r>
              <a:rPr lang="en-US" b="1" kern="2100" cap="all" spc="100" dirty="0">
                <a:latin typeface="Palatino Linotype"/>
                <a:cs typeface="Palatino Linotype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rgbClr val="BAB5B4"/>
                </a:solidFill>
                <a:latin typeface="+mj-lt"/>
                <a:ea typeface="+mn-ea"/>
              </a:rPr>
              <a:t>Ronnie Norman</a:t>
            </a:r>
            <a:endParaRPr lang="en-US" dirty="0" smtClean="0">
              <a:solidFill>
                <a:srgbClr val="BAB5B4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Spirit Proves the World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/>
              <a:t> About Righteousness</a:t>
            </a:r>
            <a:r>
              <a:rPr lang="en-US" dirty="0" smtClean="0">
                <a:effectLst/>
              </a:rPr>
              <a:t> </a:t>
            </a:r>
            <a:endParaRPr lang="en-US" dirty="0"/>
          </a:p>
          <a:p>
            <a:pPr marL="0" indent="0">
              <a:spcBef>
                <a:spcPts val="2856"/>
              </a:spcBef>
              <a:buNone/>
            </a:pPr>
            <a:r>
              <a:rPr lang="en-US" i="1" dirty="0"/>
              <a:t>“…about righteousness, because I am going to the Father, where you can see me no longer…</a:t>
            </a:r>
            <a:r>
              <a:rPr lang="en-US" sz="3200" i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04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“Righteousness is available because I go to the Father, and you will see me no more.” (NLT)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8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The Spirit Proves the World </a:t>
            </a:r>
            <a:r>
              <a:rPr lang="en-US" dirty="0" smtClean="0"/>
              <a:t>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747713" algn="l"/>
              </a:tabLst>
            </a:pPr>
            <a:r>
              <a:rPr lang="en-US" dirty="0"/>
              <a:t>C.  </a:t>
            </a:r>
            <a:r>
              <a:rPr lang="en-US" dirty="0" smtClean="0"/>
              <a:t> About </a:t>
            </a:r>
            <a:r>
              <a:rPr lang="en-US" dirty="0"/>
              <a:t>Judgment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The Spirit Proves the World </a:t>
            </a:r>
            <a:r>
              <a:rPr lang="en-US" dirty="0" smtClean="0"/>
              <a:t>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747713" algn="l"/>
              </a:tabLst>
            </a:pPr>
            <a:r>
              <a:rPr lang="en-US" dirty="0"/>
              <a:t>C.  </a:t>
            </a:r>
            <a:r>
              <a:rPr lang="en-US" dirty="0" smtClean="0"/>
              <a:t> About </a:t>
            </a:r>
            <a:r>
              <a:rPr lang="en-US" dirty="0"/>
              <a:t>Judgment</a:t>
            </a:r>
          </a:p>
          <a:p>
            <a:pPr marL="0" indent="0">
              <a:spcBef>
                <a:spcPts val="2856"/>
              </a:spcBef>
              <a:buNone/>
            </a:pPr>
            <a:r>
              <a:rPr lang="en-US" i="1" dirty="0"/>
              <a:t>“…about judgment, because the prince of this world now stands condemned.</a:t>
            </a:r>
            <a:r>
              <a:rPr lang="en-US" i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05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Colossians 2 (The </a:t>
            </a:r>
            <a:r>
              <a:rPr lang="en-US" b="1" i="1" dirty="0" smtClean="0"/>
              <a:t>Message)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Think of it! All sins forgiven, the slate wiped clean, that old arrest warrant canceled and nailed to Christ’s cross. He stripped all the spiritual tyrants in </a:t>
            </a:r>
            <a:r>
              <a:rPr lang="en-US" i="1" dirty="0" smtClean="0"/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67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Colossians 2 (The </a:t>
            </a:r>
            <a:r>
              <a:rPr lang="en-US" b="1" i="1" dirty="0" smtClean="0"/>
              <a:t>Message)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universe of their sham authority at the Cross and marched them naked through the streets.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7713" indent="-747713">
              <a:buFont typeface="+mj-lt"/>
              <a:buAutoNum type="arabicPeriod" startAt="2"/>
            </a:pPr>
            <a:r>
              <a:rPr lang="en-US" dirty="0" smtClean="0"/>
              <a:t>As </a:t>
            </a:r>
            <a:r>
              <a:rPr lang="en-US" dirty="0"/>
              <a:t>Ambassadors for Christ, We Have a </a:t>
            </a:r>
            <a:r>
              <a:rPr lang="en-US" sz="5400" u="sng" dirty="0"/>
              <a:t>Holy</a:t>
            </a:r>
            <a:r>
              <a:rPr lang="en-US" sz="5400" dirty="0"/>
              <a:t> </a:t>
            </a:r>
            <a:r>
              <a:rPr lang="en-US" sz="5400" u="sng" dirty="0"/>
              <a:t>Helper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61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Styles of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Intellectual</a:t>
            </a:r>
            <a:endParaRPr lang="en-US" dirty="0"/>
          </a:p>
          <a:p>
            <a:r>
              <a:rPr lang="en-US" dirty="0" smtClean="0"/>
              <a:t>Relational</a:t>
            </a:r>
            <a:endParaRPr lang="en-US" dirty="0"/>
          </a:p>
          <a:p>
            <a:r>
              <a:rPr lang="en-US" dirty="0" smtClean="0"/>
              <a:t>Family</a:t>
            </a:r>
            <a:endParaRPr lang="en-US" dirty="0"/>
          </a:p>
          <a:p>
            <a:r>
              <a:rPr lang="en-US" dirty="0" smtClean="0"/>
              <a:t>Testimonial</a:t>
            </a:r>
            <a:endParaRPr lang="en-US" dirty="0"/>
          </a:p>
          <a:p>
            <a:r>
              <a:rPr lang="en-US" dirty="0"/>
              <a:t>Invitational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37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Corinthians 14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“…the secrets of their hearts are laid bare. So they will fall down and worship God, exclaiming, “God is really among you!”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71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Styles of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Intellectual</a:t>
            </a:r>
            <a:endParaRPr lang="en-US" dirty="0"/>
          </a:p>
          <a:p>
            <a:r>
              <a:rPr lang="en-US" dirty="0" smtClean="0"/>
              <a:t>Relational</a:t>
            </a:r>
            <a:endParaRPr lang="en-US" dirty="0"/>
          </a:p>
          <a:p>
            <a:r>
              <a:rPr lang="en-US" dirty="0" smtClean="0"/>
              <a:t>Family</a:t>
            </a:r>
            <a:endParaRPr lang="en-US" dirty="0"/>
          </a:p>
          <a:p>
            <a:r>
              <a:rPr lang="en-US" dirty="0" smtClean="0"/>
              <a:t>Testimonial</a:t>
            </a:r>
            <a:endParaRPr lang="en-US" dirty="0"/>
          </a:p>
          <a:p>
            <a:r>
              <a:rPr lang="en-US" dirty="0"/>
              <a:t>Invitational</a:t>
            </a:r>
          </a:p>
          <a:p>
            <a:r>
              <a:rPr lang="en-US" dirty="0"/>
              <a:t>Confrontational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8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AGLIN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2614" b="-376007"/>
          <a:stretch/>
        </p:blipFill>
        <p:spPr/>
      </p:pic>
    </p:spTree>
    <p:extLst>
      <p:ext uri="{BB962C8B-B14F-4D97-AF65-F5344CB8AC3E}">
        <p14:creationId xmlns:p14="http://schemas.microsoft.com/office/powerpoint/2010/main" val="318261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Styles of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Intellectual</a:t>
            </a:r>
            <a:endParaRPr lang="en-US" dirty="0"/>
          </a:p>
          <a:p>
            <a:r>
              <a:rPr lang="en-US" dirty="0" smtClean="0"/>
              <a:t>Relational</a:t>
            </a:r>
            <a:endParaRPr lang="en-US" dirty="0"/>
          </a:p>
          <a:p>
            <a:r>
              <a:rPr lang="en-US" dirty="0" smtClean="0"/>
              <a:t>Family</a:t>
            </a:r>
            <a:endParaRPr lang="en-US" dirty="0"/>
          </a:p>
          <a:p>
            <a:r>
              <a:rPr lang="en-US" dirty="0" smtClean="0"/>
              <a:t>Testimonial</a:t>
            </a:r>
            <a:endParaRPr lang="en-US" dirty="0"/>
          </a:p>
          <a:p>
            <a:r>
              <a:rPr lang="en-US" dirty="0"/>
              <a:t>Invitational</a:t>
            </a:r>
          </a:p>
          <a:p>
            <a:r>
              <a:rPr lang="en-US" dirty="0"/>
              <a:t>Confrontational</a:t>
            </a:r>
          </a:p>
          <a:p>
            <a:r>
              <a:rPr lang="en-US" dirty="0"/>
              <a:t>Serving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John </a:t>
            </a:r>
            <a:r>
              <a:rPr lang="en-US" b="1" i="1" dirty="0"/>
              <a:t>16:</a:t>
            </a:r>
            <a:r>
              <a:rPr lang="en-US" b="1" i="1" dirty="0" smtClean="0"/>
              <a:t>7-11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i="1" dirty="0" smtClean="0"/>
              <a:t>But </a:t>
            </a:r>
            <a:r>
              <a:rPr lang="en-US" sz="4400" i="1" dirty="0"/>
              <a:t>very truly I tell you, it is for your good that I am going away. Unless I go away, the Advocate will not come to you; but if I go, I will send him to you.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193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John </a:t>
            </a:r>
            <a:r>
              <a:rPr lang="en-US" b="1" i="1" dirty="0"/>
              <a:t>16:</a:t>
            </a:r>
            <a:r>
              <a:rPr lang="en-US" b="1" i="1" dirty="0" smtClean="0"/>
              <a:t>7-11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i="1" dirty="0" smtClean="0"/>
              <a:t>When </a:t>
            </a:r>
            <a:r>
              <a:rPr lang="en-US" sz="4400" i="1" dirty="0"/>
              <a:t>he comes, he will prove the world to be in the wrong about sin and righteousness and judgment: </a:t>
            </a:r>
            <a:r>
              <a:rPr lang="en-US" sz="4400" i="1" dirty="0" smtClean="0"/>
              <a:t>about </a:t>
            </a:r>
            <a:r>
              <a:rPr lang="en-US" sz="4400" i="1" dirty="0"/>
              <a:t>sin, because people do not believe in me</a:t>
            </a:r>
            <a:r>
              <a:rPr lang="en-US" sz="4400" i="1" dirty="0" smtClean="0"/>
              <a:t>; </a:t>
            </a:r>
            <a:r>
              <a:rPr lang="en-US" sz="4400" i="1" dirty="0" smtClean="0"/>
              <a:t>about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5498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John </a:t>
            </a:r>
            <a:r>
              <a:rPr lang="en-US" b="1" i="1" dirty="0"/>
              <a:t>16:</a:t>
            </a:r>
            <a:r>
              <a:rPr lang="en-US" b="1" i="1" dirty="0" smtClean="0"/>
              <a:t>7-11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i="1" dirty="0" smtClean="0"/>
              <a:t>righteousness</a:t>
            </a:r>
            <a:r>
              <a:rPr lang="en-US" sz="4400" i="1" dirty="0"/>
              <a:t>, because I am going to the Father, where you can see me no longer</a:t>
            </a:r>
            <a:r>
              <a:rPr lang="en-US" sz="4400" i="1" dirty="0" smtClean="0"/>
              <a:t>;</a:t>
            </a:r>
            <a:r>
              <a:rPr lang="en-US" sz="4400" b="1" i="1" dirty="0"/>
              <a:t> </a:t>
            </a:r>
            <a:r>
              <a:rPr lang="en-US" sz="4400" i="1" dirty="0" smtClean="0"/>
              <a:t>and </a:t>
            </a:r>
            <a:r>
              <a:rPr lang="en-US" sz="4400" i="1" dirty="0"/>
              <a:t>about judgment, because the prince of this world now stands condemned.</a:t>
            </a:r>
            <a:r>
              <a:rPr lang="en-US" sz="4400" dirty="0" smtClean="0">
                <a:effectLst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413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Spirit Proves the World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3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Spirit Proves the World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/>
              <a:t>About Sin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Spirit Proves the World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spcBef>
                <a:spcPts val="0"/>
              </a:spcBef>
              <a:buFont typeface="+mj-lt"/>
              <a:buAutoNum type="alphaUcPeriod"/>
            </a:pPr>
            <a:r>
              <a:rPr lang="en-US" dirty="0"/>
              <a:t>About Sin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lnSpc>
                <a:spcPct val="50000"/>
              </a:lnSpc>
              <a:buNone/>
            </a:pPr>
            <a:endParaRPr lang="en-US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i="1" dirty="0" smtClean="0"/>
              <a:t>“</a:t>
            </a:r>
            <a:r>
              <a:rPr lang="en-US" i="1" dirty="0"/>
              <a:t>…about sin, because people do not believe in me…</a:t>
            </a:r>
            <a:r>
              <a:rPr lang="en-US" i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0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Spirit Proves the World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/>
              <a:t> About Righteousness</a:t>
            </a:r>
            <a:r>
              <a:rPr lang="en-US" dirty="0" smtClean="0">
                <a:effectLst/>
              </a:rPr>
              <a:t> </a:t>
            </a:r>
            <a:endParaRPr lang="en-US" dirty="0"/>
          </a:p>
          <a:p>
            <a:pPr marL="742950" indent="-742950">
              <a:buFont typeface="+mj-lt"/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Change the World.pot</Template>
  <TotalTime>36</TotalTime>
  <Words>370</Words>
  <Application>Microsoft Macintosh PowerPoint</Application>
  <PresentationFormat>On-screen Show (16:9)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ＭＳ Ｐゴシック</vt:lpstr>
      <vt:lpstr>Arial</vt:lpstr>
      <vt:lpstr>Arial Narrow</vt:lpstr>
      <vt:lpstr>Impact</vt:lpstr>
      <vt:lpstr>Brush Script MT Italic</vt:lpstr>
      <vt:lpstr>Office Theme</vt:lpstr>
      <vt:lpstr>The Spirit Who GOES </vt:lpstr>
      <vt:lpstr>PowerPoint Presentation</vt:lpstr>
      <vt:lpstr>John 16:7-11</vt:lpstr>
      <vt:lpstr>John 16:7-11</vt:lpstr>
      <vt:lpstr>John 16:7-11</vt:lpstr>
      <vt:lpstr>1.  The Spirit Proves the World Wrong</vt:lpstr>
      <vt:lpstr>1.  The Spirit Proves the World Wrong</vt:lpstr>
      <vt:lpstr>1.  The Spirit Proves the World Wrong</vt:lpstr>
      <vt:lpstr>1.  The Spirit Proves the World Wrong</vt:lpstr>
      <vt:lpstr>1.  The Spirit Proves the World Wrong</vt:lpstr>
      <vt:lpstr>PowerPoint Presentation</vt:lpstr>
      <vt:lpstr>1.  The Spirit Proves the World Wrong</vt:lpstr>
      <vt:lpstr>1.  The Spirit Proves the World Wrong</vt:lpstr>
      <vt:lpstr>Colossians 2 (The Message) </vt:lpstr>
      <vt:lpstr>Colossians 2 (The Message) </vt:lpstr>
      <vt:lpstr>PowerPoint Presentation</vt:lpstr>
      <vt:lpstr>Styles of Outreach</vt:lpstr>
      <vt:lpstr>1 Corinthians 14 </vt:lpstr>
      <vt:lpstr>Styles of Outreach</vt:lpstr>
      <vt:lpstr>Styles of Outreach</vt:lpstr>
    </vt:vector>
  </TitlesOfParts>
  <Company>First Colony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Tiri Faraone</dc:creator>
  <cp:lastModifiedBy>Tiri Faraone</cp:lastModifiedBy>
  <cp:revision>5</cp:revision>
  <dcterms:created xsi:type="dcterms:W3CDTF">2013-11-08T18:41:23Z</dcterms:created>
  <dcterms:modified xsi:type="dcterms:W3CDTF">2015-07-31T16:46:53Z</dcterms:modified>
</cp:coreProperties>
</file>