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83" r:id="rId4"/>
    <p:sldId id="284" r:id="rId5"/>
    <p:sldId id="285" r:id="rId6"/>
    <p:sldId id="286" r:id="rId7"/>
    <p:sldId id="287" r:id="rId8"/>
    <p:sldId id="288" r:id="rId9"/>
    <p:sldId id="289"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7" d="100"/>
          <a:sy n="157" d="100"/>
        </p:scale>
        <p:origin x="-44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C11FD-6CF5-9946-9EC0-C11CE40F330C}" type="datetimeFigureOut">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290116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C11FD-6CF5-9946-9EC0-C11CE40F330C}" type="datetimeFigureOut">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344610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C11FD-6CF5-9946-9EC0-C11CE40F330C}" type="datetimeFigureOut">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141468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C11FD-6CF5-9946-9EC0-C11CE40F330C}" type="datetimeFigureOut">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2671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C11FD-6CF5-9946-9EC0-C11CE40F330C}" type="datetimeFigureOut">
              <a:rPr lang="en-US" smtClean="0"/>
              <a:t>4/19/13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262866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C11FD-6CF5-9946-9EC0-C11CE40F330C}" type="datetimeFigureOut">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408726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C11FD-6CF5-9946-9EC0-C11CE40F330C}" type="datetimeFigureOut">
              <a:rPr lang="en-US" smtClean="0"/>
              <a:t>4/19/13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351269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C11FD-6CF5-9946-9EC0-C11CE40F330C}" type="datetimeFigureOut">
              <a:rPr lang="en-US" smtClean="0"/>
              <a:t>4/19/13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390756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C11FD-6CF5-9946-9EC0-C11CE40F330C}" type="datetimeFigureOut">
              <a:rPr lang="en-US" smtClean="0"/>
              <a:t>4/19/13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284174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C11FD-6CF5-9946-9EC0-C11CE40F330C}" type="datetimeFigureOut">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303870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C11FD-6CF5-9946-9EC0-C11CE40F330C}" type="datetimeFigureOut">
              <a:rPr lang="en-US" smtClean="0"/>
              <a:t>4/19/13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99618-9204-DC4C-8C9A-433EBFDB31A7}" type="slidenum">
              <a:rPr lang="en-US" smtClean="0"/>
              <a:t>‹#›</a:t>
            </a:fld>
            <a:endParaRPr lang="en-US"/>
          </a:p>
        </p:txBody>
      </p:sp>
    </p:spTree>
    <p:extLst>
      <p:ext uri="{BB962C8B-B14F-4D97-AF65-F5344CB8AC3E}">
        <p14:creationId xmlns:p14="http://schemas.microsoft.com/office/powerpoint/2010/main" val="1968569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izness Sermon PP-01.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08547"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AC11FD-6CF5-9946-9EC0-C11CE40F330C}" type="datetimeFigureOut">
              <a:rPr lang="en-US" smtClean="0"/>
              <a:t>4/19/13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EB99618-9204-DC4C-8C9A-433EBFDB31A7}" type="slidenum">
              <a:rPr lang="en-US" smtClean="0"/>
              <a:t>‹#›</a:t>
            </a:fld>
            <a:endParaRPr lang="en-US"/>
          </a:p>
        </p:txBody>
      </p:sp>
    </p:spTree>
    <p:extLst>
      <p:ext uri="{BB962C8B-B14F-4D97-AF65-F5344CB8AC3E}">
        <p14:creationId xmlns:p14="http://schemas.microsoft.com/office/powerpoint/2010/main" val="413315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457200" rtl="0" eaLnBrk="1" latinLnBrk="0" hangingPunct="1">
        <a:spcBef>
          <a:spcPct val="0"/>
        </a:spcBef>
        <a:buNone/>
        <a:defRPr sz="4400" kern="1200">
          <a:solidFill>
            <a:schemeClr val="tx1"/>
          </a:solidFill>
          <a:latin typeface="American Typewriter"/>
          <a:ea typeface="+mj-ea"/>
          <a:cs typeface="American Typewrite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merican Typewriter"/>
          <a:ea typeface="+mn-ea"/>
          <a:cs typeface="American Typewriter"/>
        </a:defRPr>
      </a:lvl1pPr>
      <a:lvl2pPr marL="742950" indent="-285750" algn="l" defTabSz="457200" rtl="0" eaLnBrk="1" latinLnBrk="0" hangingPunct="1">
        <a:spcBef>
          <a:spcPct val="20000"/>
        </a:spcBef>
        <a:buFont typeface="Arial"/>
        <a:buChar char="–"/>
        <a:defRPr sz="2800" kern="1200">
          <a:solidFill>
            <a:schemeClr val="tx1"/>
          </a:solidFill>
          <a:latin typeface="American Typewriter"/>
          <a:ea typeface="+mn-ea"/>
          <a:cs typeface="American Typewriter"/>
        </a:defRPr>
      </a:lvl2pPr>
      <a:lvl3pPr marL="1143000" indent="-228600" algn="l" defTabSz="457200" rtl="0" eaLnBrk="1" latinLnBrk="0" hangingPunct="1">
        <a:spcBef>
          <a:spcPct val="20000"/>
        </a:spcBef>
        <a:buFont typeface="Arial"/>
        <a:buChar char="•"/>
        <a:defRPr sz="2400" kern="1200">
          <a:solidFill>
            <a:schemeClr val="tx1"/>
          </a:solidFill>
          <a:latin typeface="American Typewriter"/>
          <a:ea typeface="+mn-ea"/>
          <a:cs typeface="American Typewriter"/>
        </a:defRPr>
      </a:lvl3pPr>
      <a:lvl4pPr marL="1600200" indent="-228600" algn="l" defTabSz="457200" rtl="0" eaLnBrk="1" latinLnBrk="0" hangingPunct="1">
        <a:spcBef>
          <a:spcPct val="20000"/>
        </a:spcBef>
        <a:buFont typeface="Arial"/>
        <a:buChar char="–"/>
        <a:defRPr sz="2000" kern="1200">
          <a:solidFill>
            <a:schemeClr val="tx1"/>
          </a:solidFill>
          <a:latin typeface="American Typewriter"/>
          <a:ea typeface="+mn-ea"/>
          <a:cs typeface="American Typewriter"/>
        </a:defRPr>
      </a:lvl4pPr>
      <a:lvl5pPr marL="2057400" indent="-228600" algn="l" defTabSz="457200" rtl="0" eaLnBrk="1" latinLnBrk="0" hangingPunct="1">
        <a:spcBef>
          <a:spcPct val="20000"/>
        </a:spcBef>
        <a:buFont typeface="Arial"/>
        <a:buChar char="»"/>
        <a:defRPr sz="2000" kern="1200">
          <a:solidFill>
            <a:schemeClr val="tx1"/>
          </a:solidFill>
          <a:latin typeface="American Typewriter"/>
          <a:ea typeface="+mn-ea"/>
          <a:cs typeface="American Typewrit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Those Crazy Co-Workers</a:t>
            </a:r>
            <a:endParaRPr lang="en-US" dirty="0"/>
          </a:p>
        </p:txBody>
      </p:sp>
      <p:sp>
        <p:nvSpPr>
          <p:cNvPr id="3" name="Subtitle 2"/>
          <p:cNvSpPr>
            <a:spLocks noGrp="1"/>
          </p:cNvSpPr>
          <p:nvPr>
            <p:ph type="subTitle" idx="1"/>
          </p:nvPr>
        </p:nvSpPr>
        <p:spPr/>
        <p:txBody>
          <a:bodyPr/>
          <a:lstStyle/>
          <a:p>
            <a:r>
              <a:rPr lang="en-US" dirty="0" smtClean="0"/>
              <a:t>Ronnie Norman</a:t>
            </a:r>
            <a:endParaRPr lang="en-US" dirty="0"/>
          </a:p>
        </p:txBody>
      </p:sp>
    </p:spTree>
    <p:extLst>
      <p:ext uri="{BB962C8B-B14F-4D97-AF65-F5344CB8AC3E}">
        <p14:creationId xmlns:p14="http://schemas.microsoft.com/office/powerpoint/2010/main" val="3062295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6951"/>
          </a:xfrm>
        </p:spPr>
        <p:txBody>
          <a:bodyPr>
            <a:normAutofit fontScale="90000"/>
          </a:bodyPr>
          <a:lstStyle/>
          <a:p>
            <a:pPr marL="742950" indent="-742950">
              <a:buFont typeface="+mj-lt"/>
              <a:buAutoNum type="arabicPeriod"/>
            </a:pPr>
            <a:r>
              <a:rPr lang="en-US" dirty="0"/>
              <a:t>Crazy is </a:t>
            </a:r>
            <a:r>
              <a:rPr lang="en-US" dirty="0" smtClean="0"/>
              <a:t>not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u="sng" dirty="0"/>
              <a:t>Irritating</a:t>
            </a:r>
            <a:endParaRPr lang="en-US" dirty="0"/>
          </a:p>
        </p:txBody>
      </p:sp>
    </p:spTree>
    <p:extLst>
      <p:ext uri="{BB962C8B-B14F-4D97-AF65-F5344CB8AC3E}">
        <p14:creationId xmlns:p14="http://schemas.microsoft.com/office/powerpoint/2010/main" val="1955713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6951"/>
          </a:xfrm>
        </p:spPr>
        <p:txBody>
          <a:bodyPr>
            <a:normAutofit fontScale="90000"/>
          </a:bodyPr>
          <a:lstStyle/>
          <a:p>
            <a:pPr marL="742950" indent="-742950">
              <a:buFont typeface="+mj-lt"/>
              <a:buAutoNum type="arabicPeriod"/>
            </a:pPr>
            <a:r>
              <a:rPr lang="en-US" dirty="0"/>
              <a:t>Crazy is </a:t>
            </a:r>
            <a:r>
              <a:rPr lang="en-US" dirty="0" smtClean="0"/>
              <a:t>not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u="sng" dirty="0" smtClean="0"/>
              <a:t>Irritating</a:t>
            </a:r>
          </a:p>
          <a:p>
            <a:pPr marL="514350" indent="-514350">
              <a:buFont typeface="+mj-lt"/>
              <a:buAutoNum type="alphaUcPeriod"/>
            </a:pPr>
            <a:r>
              <a:rPr lang="en-US" dirty="0"/>
              <a:t>A </a:t>
            </a:r>
            <a:r>
              <a:rPr lang="en-US" u="sng" dirty="0"/>
              <a:t>non-favorite</a:t>
            </a:r>
            <a:endParaRPr lang="en-US" dirty="0"/>
          </a:p>
        </p:txBody>
      </p:sp>
    </p:spTree>
    <p:extLst>
      <p:ext uri="{BB962C8B-B14F-4D97-AF65-F5344CB8AC3E}">
        <p14:creationId xmlns:p14="http://schemas.microsoft.com/office/powerpoint/2010/main" val="24130674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6951"/>
          </a:xfrm>
        </p:spPr>
        <p:txBody>
          <a:bodyPr>
            <a:normAutofit fontScale="90000"/>
          </a:bodyPr>
          <a:lstStyle/>
          <a:p>
            <a:pPr marL="742950" indent="-742950">
              <a:buFont typeface="+mj-lt"/>
              <a:buAutoNum type="arabicPeriod"/>
            </a:pPr>
            <a:r>
              <a:rPr lang="en-US" dirty="0"/>
              <a:t>Crazy is </a:t>
            </a:r>
            <a:r>
              <a:rPr lang="en-US" dirty="0" smtClean="0"/>
              <a:t>not</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u="sng" dirty="0" smtClean="0"/>
              <a:t>Irritating</a:t>
            </a:r>
          </a:p>
          <a:p>
            <a:pPr marL="514350" indent="-514350">
              <a:buFont typeface="+mj-lt"/>
              <a:buAutoNum type="alphaUcPeriod"/>
            </a:pPr>
            <a:r>
              <a:rPr lang="en-US" dirty="0"/>
              <a:t>A </a:t>
            </a:r>
            <a:r>
              <a:rPr lang="en-US" u="sng" dirty="0"/>
              <a:t>non-</a:t>
            </a:r>
            <a:r>
              <a:rPr lang="en-US" u="sng" dirty="0" smtClean="0"/>
              <a:t>favorite</a:t>
            </a:r>
          </a:p>
          <a:p>
            <a:pPr marL="514350" indent="-514350">
              <a:buFont typeface="+mj-lt"/>
              <a:buAutoNum type="alphaUcPeriod"/>
            </a:pPr>
            <a:r>
              <a:rPr lang="en-US" dirty="0"/>
              <a:t>A </a:t>
            </a:r>
            <a:r>
              <a:rPr lang="en-US" u="sng" dirty="0"/>
              <a:t>bad day</a:t>
            </a:r>
            <a:endParaRPr lang="en-US" dirty="0"/>
          </a:p>
        </p:txBody>
      </p:sp>
    </p:spTree>
    <p:extLst>
      <p:ext uri="{BB962C8B-B14F-4D97-AF65-F5344CB8AC3E}">
        <p14:creationId xmlns:p14="http://schemas.microsoft.com/office/powerpoint/2010/main" val="12019507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VIDEO</a:t>
            </a:r>
            <a:endParaRPr lang="en-US" dirty="0"/>
          </a:p>
        </p:txBody>
      </p:sp>
    </p:spTree>
    <p:extLst>
      <p:ext uri="{BB962C8B-B14F-4D97-AF65-F5344CB8AC3E}">
        <p14:creationId xmlns:p14="http://schemas.microsoft.com/office/powerpoint/2010/main" val="13686934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04088"/>
          </a:xfrm>
        </p:spPr>
        <p:txBody>
          <a:bodyPr>
            <a:normAutofit fontScale="90000"/>
          </a:bodyPr>
          <a:lstStyle/>
          <a:p>
            <a:pPr marL="742950" indent="-742950">
              <a:buFont typeface="+mj-lt"/>
              <a:buAutoNum type="arabicPeriod" startAt="2"/>
            </a:pPr>
            <a:r>
              <a:rPr lang="en-US" dirty="0" smtClean="0"/>
              <a:t>Crazy Is</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u="sng" dirty="0" smtClean="0"/>
              <a:t>Mean-Spirited</a:t>
            </a:r>
          </a:p>
          <a:p>
            <a:pPr marL="514350" indent="-514350">
              <a:buFont typeface="+mj-lt"/>
              <a:buAutoNum type="alphaUcPeriod"/>
            </a:pPr>
            <a:endParaRPr lang="en-US" dirty="0"/>
          </a:p>
        </p:txBody>
      </p:sp>
    </p:spTree>
    <p:extLst>
      <p:ext uri="{BB962C8B-B14F-4D97-AF65-F5344CB8AC3E}">
        <p14:creationId xmlns:p14="http://schemas.microsoft.com/office/powerpoint/2010/main" val="3860726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06951"/>
          </a:xfrm>
        </p:spPr>
        <p:txBody>
          <a:bodyPr>
            <a:normAutofit fontScale="90000"/>
          </a:bodyPr>
          <a:lstStyle/>
          <a:p>
            <a:pPr marL="742950" indent="-742950">
              <a:buFont typeface="+mj-lt"/>
              <a:buAutoNum type="arabicPeriod" startAt="2"/>
            </a:pPr>
            <a:r>
              <a:rPr lang="en-US" dirty="0" smtClean="0"/>
              <a:t>Crazy Is</a:t>
            </a:r>
            <a:endParaRPr lang="en-US" dirty="0"/>
          </a:p>
        </p:txBody>
      </p:sp>
      <p:sp>
        <p:nvSpPr>
          <p:cNvPr id="3" name="Content Placeholder 2"/>
          <p:cNvSpPr>
            <a:spLocks noGrp="1"/>
          </p:cNvSpPr>
          <p:nvPr>
            <p:ph idx="1"/>
          </p:nvPr>
        </p:nvSpPr>
        <p:spPr>
          <a:xfrm>
            <a:off x="457200" y="1200151"/>
            <a:ext cx="7704605" cy="3394472"/>
          </a:xfrm>
        </p:spPr>
        <p:txBody>
          <a:bodyPr/>
          <a:lstStyle/>
          <a:p>
            <a:pPr marL="514350" indent="-514350">
              <a:buFont typeface="+mj-lt"/>
              <a:buAutoNum type="alphaUcPeriod"/>
            </a:pPr>
            <a:r>
              <a:rPr lang="en-US" u="sng" dirty="0" smtClean="0"/>
              <a:t>Mean-Spirited</a:t>
            </a:r>
          </a:p>
          <a:p>
            <a:pPr marL="514350" indent="-514350">
              <a:buFont typeface="+mj-lt"/>
              <a:buAutoNum type="alphaUcPeriod"/>
            </a:pPr>
            <a:r>
              <a:rPr lang="en-US" dirty="0"/>
              <a:t>Intentionally trying to make you </a:t>
            </a:r>
            <a:r>
              <a:rPr lang="en-US" u="sng" dirty="0"/>
              <a:t>feel</a:t>
            </a:r>
            <a:r>
              <a:rPr lang="en-US" dirty="0"/>
              <a:t> </a:t>
            </a:r>
            <a:r>
              <a:rPr lang="en-US" u="sng" dirty="0"/>
              <a:t>small</a:t>
            </a:r>
            <a:r>
              <a:rPr lang="en-US" dirty="0"/>
              <a:t>.</a:t>
            </a:r>
            <a:endParaRPr lang="en-US" dirty="0"/>
          </a:p>
        </p:txBody>
      </p:sp>
    </p:spTree>
    <p:extLst>
      <p:ext uri="{BB962C8B-B14F-4D97-AF65-F5344CB8AC3E}">
        <p14:creationId xmlns:p14="http://schemas.microsoft.com/office/powerpoint/2010/main" val="3545198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Proverbs</a:t>
            </a:r>
            <a:r>
              <a:rPr lang="en-US" b="1" i="1" dirty="0" smtClean="0"/>
              <a:t> </a:t>
            </a:r>
            <a:r>
              <a:rPr lang="en-US" i="1" dirty="0" smtClean="0"/>
              <a:t>4:14-16</a:t>
            </a:r>
            <a:endParaRPr lang="en-US" i="1" dirty="0"/>
          </a:p>
        </p:txBody>
      </p:sp>
      <p:sp>
        <p:nvSpPr>
          <p:cNvPr id="3" name="Content Placeholder 2"/>
          <p:cNvSpPr>
            <a:spLocks noGrp="1"/>
          </p:cNvSpPr>
          <p:nvPr>
            <p:ph idx="1"/>
          </p:nvPr>
        </p:nvSpPr>
        <p:spPr/>
        <p:txBody>
          <a:bodyPr>
            <a:normAutofit lnSpcReduction="10000"/>
          </a:bodyPr>
          <a:lstStyle/>
          <a:p>
            <a:pPr marL="0" indent="0">
              <a:buNone/>
            </a:pPr>
            <a:r>
              <a:rPr lang="en-US" i="1" dirty="0"/>
              <a:t>Do not do as the wicked do or follow the path of evildoers.  Avoid their haunts.  Turn away and go somewhere else, for evil people cannot sleep until they have done their evil deed for the day.  They cannot rest unless they have caused someone to stumble.</a:t>
            </a:r>
            <a:endParaRPr lang="en-US" dirty="0"/>
          </a:p>
        </p:txBody>
      </p:sp>
    </p:spTree>
    <p:extLst>
      <p:ext uri="{BB962C8B-B14F-4D97-AF65-F5344CB8AC3E}">
        <p14:creationId xmlns:p14="http://schemas.microsoft.com/office/powerpoint/2010/main" val="20291647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746644"/>
          </a:xfrm>
        </p:spPr>
        <p:txBody>
          <a:bodyPr>
            <a:normAutofit fontScale="90000"/>
          </a:bodyPr>
          <a:lstStyle/>
          <a:p>
            <a:pPr marL="742950" indent="-742950">
              <a:buFont typeface="+mj-lt"/>
              <a:buAutoNum type="arabicPeriod" startAt="3"/>
            </a:pPr>
            <a:r>
              <a:rPr lang="en-US" dirty="0" smtClean="0"/>
              <a:t>What Causes Crazy?</a:t>
            </a:r>
            <a:endParaRPr lang="en-US" dirty="0"/>
          </a:p>
        </p:txBody>
      </p:sp>
      <p:sp>
        <p:nvSpPr>
          <p:cNvPr id="3" name="Content Placeholder 2"/>
          <p:cNvSpPr>
            <a:spLocks noGrp="1"/>
          </p:cNvSpPr>
          <p:nvPr>
            <p:ph idx="1"/>
          </p:nvPr>
        </p:nvSpPr>
        <p:spPr/>
        <p:txBody>
          <a:bodyPr/>
          <a:lstStyle/>
          <a:p>
            <a:r>
              <a:rPr lang="en-US" dirty="0"/>
              <a:t>Many reasons, but the most common is </a:t>
            </a:r>
            <a:r>
              <a:rPr lang="en-US" u="sng" dirty="0"/>
              <a:t>bitterness</a:t>
            </a:r>
            <a:r>
              <a:rPr lang="en-US" dirty="0"/>
              <a:t>. </a:t>
            </a:r>
            <a:endParaRPr lang="en-US" dirty="0" smtClean="0"/>
          </a:p>
          <a:p>
            <a:endParaRPr lang="en-US" dirty="0"/>
          </a:p>
        </p:txBody>
      </p:sp>
    </p:spTree>
    <p:extLst>
      <p:ext uri="{BB962C8B-B14F-4D97-AF65-F5344CB8AC3E}">
        <p14:creationId xmlns:p14="http://schemas.microsoft.com/office/powerpoint/2010/main" val="5583671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i="1" dirty="0" err="1"/>
              <a:t>Hebrews</a:t>
            </a:r>
            <a:r>
              <a:rPr lang="pl-PL" i="1" dirty="0"/>
              <a:t> 12:15</a:t>
            </a:r>
            <a:endParaRPr lang="en-US" dirty="0"/>
          </a:p>
        </p:txBody>
      </p:sp>
      <p:sp>
        <p:nvSpPr>
          <p:cNvPr id="3" name="Content Placeholder 2"/>
          <p:cNvSpPr>
            <a:spLocks noGrp="1"/>
          </p:cNvSpPr>
          <p:nvPr>
            <p:ph idx="1"/>
          </p:nvPr>
        </p:nvSpPr>
        <p:spPr/>
        <p:txBody>
          <a:bodyPr/>
          <a:lstStyle/>
          <a:p>
            <a:pPr marL="0" indent="0">
              <a:buNone/>
            </a:pPr>
            <a:r>
              <a:rPr lang="en-US" i="1" dirty="0"/>
              <a:t>Be careful that no one misses the grace of God so that no </a:t>
            </a:r>
            <a:r>
              <a:rPr lang="en-US" i="1" u="sng" dirty="0"/>
              <a:t>root of bitterness</a:t>
            </a:r>
            <a:r>
              <a:rPr lang="en-US" i="1" dirty="0"/>
              <a:t> grows among you and makes trouble, because it can </a:t>
            </a:r>
            <a:r>
              <a:rPr lang="en-US" i="1" u="sng" dirty="0"/>
              <a:t>poison</a:t>
            </a:r>
            <a:r>
              <a:rPr lang="en-US" i="1" dirty="0"/>
              <a:t> a large number of people.</a:t>
            </a:r>
            <a:endParaRPr lang="en-US" dirty="0"/>
          </a:p>
        </p:txBody>
      </p:sp>
    </p:spTree>
    <p:extLst>
      <p:ext uri="{BB962C8B-B14F-4D97-AF65-F5344CB8AC3E}">
        <p14:creationId xmlns:p14="http://schemas.microsoft.com/office/powerpoint/2010/main" val="937643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 y="224925"/>
            <a:ext cx="8488376" cy="1084931"/>
          </a:xfrm>
        </p:spPr>
        <p:txBody>
          <a:bodyPr>
            <a:normAutofit fontScale="90000"/>
          </a:bodyPr>
          <a:lstStyle/>
          <a:p>
            <a:pPr marL="742950" indent="-742950">
              <a:buFont typeface="+mj-lt"/>
              <a:buAutoNum type="arabicPeriod" startAt="4"/>
            </a:pPr>
            <a:r>
              <a:rPr lang="en-US" dirty="0" smtClean="0"/>
              <a:t>How Do You Handle</a:t>
            </a:r>
            <a:br>
              <a:rPr lang="en-US" dirty="0" smtClean="0"/>
            </a:br>
            <a:r>
              <a:rPr lang="en-US" dirty="0" smtClean="0"/>
              <a:t>Crazy?</a:t>
            </a:r>
            <a:endParaRPr lang="en-US" dirty="0"/>
          </a:p>
        </p:txBody>
      </p:sp>
      <p:sp>
        <p:nvSpPr>
          <p:cNvPr id="3" name="Content Placeholder 2"/>
          <p:cNvSpPr>
            <a:spLocks noGrp="1"/>
          </p:cNvSpPr>
          <p:nvPr>
            <p:ph idx="1"/>
          </p:nvPr>
        </p:nvSpPr>
        <p:spPr>
          <a:xfrm>
            <a:off x="820148" y="1534781"/>
            <a:ext cx="7866651" cy="3059842"/>
          </a:xfrm>
        </p:spPr>
        <p:txBody>
          <a:bodyPr/>
          <a:lstStyle/>
          <a:p>
            <a:pPr marL="514350" indent="-514350">
              <a:buFont typeface="+mj-lt"/>
              <a:buAutoNum type="alphaUcPeriod"/>
            </a:pPr>
            <a:r>
              <a:rPr lang="en-US" dirty="0"/>
              <a:t>Evaluate your own </a:t>
            </a:r>
            <a:r>
              <a:rPr lang="en-US" u="sng" dirty="0"/>
              <a:t>behavior</a:t>
            </a:r>
            <a:r>
              <a:rPr lang="en-US" dirty="0"/>
              <a:t> and ask, “what do I contribute to this environment?”</a:t>
            </a:r>
            <a:endParaRPr lang="en-US" dirty="0"/>
          </a:p>
        </p:txBody>
      </p:sp>
    </p:spTree>
    <p:extLst>
      <p:ext uri="{BB962C8B-B14F-4D97-AF65-F5344CB8AC3E}">
        <p14:creationId xmlns:p14="http://schemas.microsoft.com/office/powerpoint/2010/main" val="523259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nnibal_Lecter.jpg"/>
          <p:cNvPicPr>
            <a:picLocks noGrp="1" noChangeAspect="1"/>
          </p:cNvPicPr>
          <p:nvPr>
            <p:ph idx="1"/>
          </p:nvPr>
        </p:nvPicPr>
        <p:blipFill>
          <a:blip r:embed="rId2">
            <a:extLst>
              <a:ext uri="{28A0092B-C50C-407E-A947-70E740481C1C}">
                <a14:useLocalDpi xmlns:a14="http://schemas.microsoft.com/office/drawing/2010/main" val="0"/>
              </a:ext>
            </a:extLst>
          </a:blip>
          <a:srcRect l="2361" r="2361"/>
          <a:stretch>
            <a:fillRect/>
          </a:stretch>
        </p:blipFill>
        <p:spPr>
          <a:xfrm>
            <a:off x="0" y="0"/>
            <a:ext cx="9144000" cy="5143500"/>
          </a:xfrm>
        </p:spPr>
      </p:pic>
    </p:spTree>
    <p:extLst>
      <p:ext uri="{BB962C8B-B14F-4D97-AF65-F5344CB8AC3E}">
        <p14:creationId xmlns:p14="http://schemas.microsoft.com/office/powerpoint/2010/main" val="4948348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24" y="224925"/>
            <a:ext cx="8488376" cy="1084931"/>
          </a:xfrm>
        </p:spPr>
        <p:txBody>
          <a:bodyPr>
            <a:normAutofit fontScale="90000"/>
          </a:bodyPr>
          <a:lstStyle/>
          <a:p>
            <a:pPr marL="742950" indent="-742950">
              <a:buFont typeface="+mj-lt"/>
              <a:buAutoNum type="arabicPeriod" startAt="4"/>
            </a:pPr>
            <a:r>
              <a:rPr lang="en-US" dirty="0" smtClean="0"/>
              <a:t>How Do You Handle</a:t>
            </a:r>
            <a:br>
              <a:rPr lang="en-US" dirty="0" smtClean="0"/>
            </a:br>
            <a:r>
              <a:rPr lang="en-US" dirty="0" smtClean="0"/>
              <a:t>Crazy?</a:t>
            </a:r>
            <a:endParaRPr lang="en-US" dirty="0"/>
          </a:p>
        </p:txBody>
      </p:sp>
      <p:sp>
        <p:nvSpPr>
          <p:cNvPr id="3" name="Content Placeholder 2"/>
          <p:cNvSpPr>
            <a:spLocks noGrp="1"/>
          </p:cNvSpPr>
          <p:nvPr>
            <p:ph idx="1"/>
          </p:nvPr>
        </p:nvSpPr>
        <p:spPr>
          <a:xfrm>
            <a:off x="820148" y="1534781"/>
            <a:ext cx="7866651" cy="3059842"/>
          </a:xfrm>
        </p:spPr>
        <p:txBody>
          <a:bodyPr/>
          <a:lstStyle/>
          <a:p>
            <a:pPr marL="514350" indent="-514350">
              <a:buFont typeface="+mj-lt"/>
              <a:buAutoNum type="alphaUcPeriod"/>
            </a:pPr>
            <a:r>
              <a:rPr lang="en-US" dirty="0"/>
              <a:t>Evaluate your own </a:t>
            </a:r>
            <a:r>
              <a:rPr lang="en-US" u="sng" dirty="0"/>
              <a:t>behavior</a:t>
            </a:r>
            <a:r>
              <a:rPr lang="en-US" dirty="0"/>
              <a:t> and ask, “what do I contribute to this environment?</a:t>
            </a:r>
            <a:r>
              <a:rPr lang="en-US" dirty="0" smtClean="0"/>
              <a:t>”</a:t>
            </a:r>
          </a:p>
          <a:p>
            <a:pPr marL="514350" indent="-514350">
              <a:buFont typeface="+mj-lt"/>
              <a:buAutoNum type="alphaUcPeriod"/>
            </a:pPr>
            <a:r>
              <a:rPr lang="en-US" dirty="0"/>
              <a:t>Accept your </a:t>
            </a:r>
            <a:r>
              <a:rPr lang="en-US" u="sng" dirty="0"/>
              <a:t>limitations</a:t>
            </a:r>
            <a:endParaRPr lang="en-US" dirty="0"/>
          </a:p>
        </p:txBody>
      </p:sp>
    </p:spTree>
    <p:extLst>
      <p:ext uri="{BB962C8B-B14F-4D97-AF65-F5344CB8AC3E}">
        <p14:creationId xmlns:p14="http://schemas.microsoft.com/office/powerpoint/2010/main" val="42740940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Romans 12:18</a:t>
            </a:r>
            <a:endParaRPr lang="en-US" i="1" dirty="0"/>
          </a:p>
        </p:txBody>
      </p:sp>
      <p:sp>
        <p:nvSpPr>
          <p:cNvPr id="3" name="Content Placeholder 2"/>
          <p:cNvSpPr>
            <a:spLocks noGrp="1"/>
          </p:cNvSpPr>
          <p:nvPr>
            <p:ph idx="1"/>
          </p:nvPr>
        </p:nvSpPr>
        <p:spPr/>
        <p:txBody>
          <a:bodyPr/>
          <a:lstStyle/>
          <a:p>
            <a:pPr marL="0" indent="0">
              <a:buNone/>
            </a:pPr>
            <a:r>
              <a:rPr lang="en-US" i="1" u="sng" dirty="0"/>
              <a:t>If</a:t>
            </a:r>
            <a:r>
              <a:rPr lang="en-US" i="1" dirty="0"/>
              <a:t> it is possible, </a:t>
            </a:r>
            <a:r>
              <a:rPr lang="en-US" i="1" u="sng" dirty="0"/>
              <a:t>as far as</a:t>
            </a:r>
            <a:r>
              <a:rPr lang="en-US" i="1" dirty="0"/>
              <a:t> it depends on you, live at peace with everyone. </a:t>
            </a:r>
            <a:endParaRPr lang="en-US" dirty="0"/>
          </a:p>
        </p:txBody>
      </p:sp>
    </p:spTree>
    <p:extLst>
      <p:ext uri="{BB962C8B-B14F-4D97-AF65-F5344CB8AC3E}">
        <p14:creationId xmlns:p14="http://schemas.microsoft.com/office/powerpoint/2010/main" val="748569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I am </a:t>
            </a:r>
            <a:r>
              <a:rPr lang="en-US" u="sng" dirty="0"/>
              <a:t>not </a:t>
            </a:r>
            <a:r>
              <a:rPr lang="en-US" u="sng" dirty="0" smtClean="0"/>
              <a:t>God</a:t>
            </a:r>
          </a:p>
          <a:p>
            <a:r>
              <a:rPr lang="en-US" dirty="0"/>
              <a:t>I cannot force someone to </a:t>
            </a:r>
            <a:r>
              <a:rPr lang="en-US" u="sng" dirty="0"/>
              <a:t>change</a:t>
            </a:r>
            <a:r>
              <a:rPr lang="en-US" dirty="0"/>
              <a:t> </a:t>
            </a:r>
            <a:r>
              <a:rPr lang="en-US" u="sng" dirty="0"/>
              <a:t>their mind</a:t>
            </a:r>
            <a:r>
              <a:rPr lang="en-US" dirty="0"/>
              <a:t>.</a:t>
            </a:r>
            <a:endParaRPr lang="en-US" dirty="0"/>
          </a:p>
        </p:txBody>
      </p:sp>
    </p:spTree>
    <p:extLst>
      <p:ext uri="{BB962C8B-B14F-4D97-AF65-F5344CB8AC3E}">
        <p14:creationId xmlns:p14="http://schemas.microsoft.com/office/powerpoint/2010/main" val="9335747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 am </a:t>
            </a:r>
            <a:r>
              <a:rPr lang="en-US" u="sng" dirty="0"/>
              <a:t>not</a:t>
            </a:r>
            <a:r>
              <a:rPr lang="en-US" dirty="0"/>
              <a:t> </a:t>
            </a:r>
            <a:r>
              <a:rPr lang="en-US" u="sng" dirty="0" smtClean="0"/>
              <a:t>God</a:t>
            </a:r>
          </a:p>
          <a:p>
            <a:r>
              <a:rPr lang="en-US" dirty="0"/>
              <a:t>I cannot force someone to </a:t>
            </a:r>
            <a:r>
              <a:rPr lang="en-US" u="sng" dirty="0"/>
              <a:t>change</a:t>
            </a:r>
            <a:r>
              <a:rPr lang="en-US" dirty="0"/>
              <a:t> </a:t>
            </a:r>
            <a:r>
              <a:rPr lang="en-US" u="sng" dirty="0"/>
              <a:t>their mind</a:t>
            </a:r>
            <a:r>
              <a:rPr lang="en-US" dirty="0" smtClean="0"/>
              <a:t>.</a:t>
            </a:r>
          </a:p>
          <a:p>
            <a:r>
              <a:rPr lang="en-US" dirty="0"/>
              <a:t>I am not responsible for their </a:t>
            </a:r>
            <a:r>
              <a:rPr lang="en-US" u="sng" dirty="0"/>
              <a:t>choices, reactions</a:t>
            </a:r>
            <a:r>
              <a:rPr lang="en-US" dirty="0"/>
              <a:t> </a:t>
            </a:r>
            <a:r>
              <a:rPr lang="en-US" u="sng" dirty="0"/>
              <a:t>and</a:t>
            </a:r>
            <a:r>
              <a:rPr lang="en-US" dirty="0"/>
              <a:t> </a:t>
            </a:r>
            <a:r>
              <a:rPr lang="en-US" u="sng" dirty="0"/>
              <a:t>responses</a:t>
            </a:r>
            <a:r>
              <a:rPr lang="en-US" dirty="0"/>
              <a:t>.</a:t>
            </a:r>
            <a:endParaRPr lang="en-US" dirty="0" smtClean="0"/>
          </a:p>
          <a:p>
            <a:endParaRPr lang="en-US" dirty="0"/>
          </a:p>
        </p:txBody>
      </p:sp>
    </p:spTree>
    <p:extLst>
      <p:ext uri="{BB962C8B-B14F-4D97-AF65-F5344CB8AC3E}">
        <p14:creationId xmlns:p14="http://schemas.microsoft.com/office/powerpoint/2010/main" val="59343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sz="4000" dirty="0"/>
              <a:t>Refuse to </a:t>
            </a:r>
            <a:r>
              <a:rPr lang="en-US" sz="4000" u="sng" dirty="0"/>
              <a:t>play</a:t>
            </a:r>
            <a:r>
              <a:rPr lang="en-US" sz="4000" dirty="0"/>
              <a:t> </a:t>
            </a:r>
            <a:r>
              <a:rPr lang="en-US" sz="4000" u="sng" dirty="0"/>
              <a:t>their</a:t>
            </a:r>
            <a:r>
              <a:rPr lang="en-US" sz="4000" dirty="0"/>
              <a:t> </a:t>
            </a:r>
            <a:r>
              <a:rPr lang="en-US" sz="4000" u="sng" dirty="0"/>
              <a:t>game</a:t>
            </a:r>
            <a:r>
              <a:rPr lang="en-US" sz="4000" dirty="0"/>
              <a:t> and walk through their poisonous doors.</a:t>
            </a:r>
            <a:endParaRPr lang="en-US" sz="4000" dirty="0"/>
          </a:p>
        </p:txBody>
      </p:sp>
    </p:spTree>
    <p:extLst>
      <p:ext uri="{BB962C8B-B14F-4D97-AF65-F5344CB8AC3E}">
        <p14:creationId xmlns:p14="http://schemas.microsoft.com/office/powerpoint/2010/main" val="18212274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Proverbs 1:10</a:t>
            </a:r>
            <a:endParaRPr lang="en-US" i="1" dirty="0"/>
          </a:p>
        </p:txBody>
      </p:sp>
      <p:sp>
        <p:nvSpPr>
          <p:cNvPr id="3" name="Content Placeholder 2"/>
          <p:cNvSpPr>
            <a:spLocks noGrp="1"/>
          </p:cNvSpPr>
          <p:nvPr>
            <p:ph idx="1"/>
          </p:nvPr>
        </p:nvSpPr>
        <p:spPr/>
        <p:txBody>
          <a:bodyPr/>
          <a:lstStyle/>
          <a:p>
            <a:pPr marL="0" indent="0">
              <a:buNone/>
            </a:pPr>
            <a:r>
              <a:rPr lang="en-US" i="1" dirty="0"/>
              <a:t>My child, if sinners entice you, turn your back on them!</a:t>
            </a:r>
            <a:endParaRPr lang="en-US" i="1" dirty="0"/>
          </a:p>
        </p:txBody>
      </p:sp>
    </p:spTree>
    <p:extLst>
      <p:ext uri="{BB962C8B-B14F-4D97-AF65-F5344CB8AC3E}">
        <p14:creationId xmlns:p14="http://schemas.microsoft.com/office/powerpoint/2010/main" val="10777144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Proverbs 26:4</a:t>
            </a:r>
          </a:p>
        </p:txBody>
      </p:sp>
      <p:sp>
        <p:nvSpPr>
          <p:cNvPr id="3" name="Content Placeholder 2"/>
          <p:cNvSpPr>
            <a:spLocks noGrp="1"/>
          </p:cNvSpPr>
          <p:nvPr>
            <p:ph idx="1"/>
          </p:nvPr>
        </p:nvSpPr>
        <p:spPr/>
        <p:txBody>
          <a:bodyPr/>
          <a:lstStyle/>
          <a:p>
            <a:pPr marL="0" indent="0">
              <a:buNone/>
            </a:pPr>
            <a:r>
              <a:rPr lang="en-US" i="1" dirty="0"/>
              <a:t>When arguing with fools, don't answer their foolish arguments, or you will become as foolish as they are</a:t>
            </a:r>
            <a:r>
              <a:rPr lang="en-US" i="1" dirty="0" smtClean="0"/>
              <a:t>.</a:t>
            </a:r>
            <a:endParaRPr lang="en-US" i="1" dirty="0"/>
          </a:p>
        </p:txBody>
      </p:sp>
    </p:spTree>
    <p:extLst>
      <p:ext uri="{BB962C8B-B14F-4D97-AF65-F5344CB8AC3E}">
        <p14:creationId xmlns:p14="http://schemas.microsoft.com/office/powerpoint/2010/main" val="122858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6"/>
            </a:pPr>
            <a:r>
              <a:rPr lang="en-US" sz="4000" dirty="0"/>
              <a:t>Don’t be aggressive or passive, but choose the blessing of </a:t>
            </a:r>
            <a:r>
              <a:rPr lang="en-US" sz="4000" u="sng" dirty="0"/>
              <a:t>meekness</a:t>
            </a:r>
            <a:r>
              <a:rPr lang="en-US" sz="4000" dirty="0"/>
              <a:t>. </a:t>
            </a:r>
            <a:endParaRPr lang="en-US" sz="4000" dirty="0" smtClean="0"/>
          </a:p>
          <a:p>
            <a:pPr marL="514350" indent="-514350">
              <a:buFont typeface="+mj-lt"/>
              <a:buAutoNum type="arabicPeriod" startAt="6"/>
            </a:pPr>
            <a:endParaRPr lang="en-US" dirty="0"/>
          </a:p>
        </p:txBody>
      </p:sp>
    </p:spTree>
    <p:extLst>
      <p:ext uri="{BB962C8B-B14F-4D97-AF65-F5344CB8AC3E}">
        <p14:creationId xmlns:p14="http://schemas.microsoft.com/office/powerpoint/2010/main" val="4180595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Matthew 5:5</a:t>
            </a:r>
            <a:endParaRPr lang="en-US" i="1" dirty="0"/>
          </a:p>
        </p:txBody>
      </p:sp>
      <p:sp>
        <p:nvSpPr>
          <p:cNvPr id="3" name="Content Placeholder 2"/>
          <p:cNvSpPr>
            <a:spLocks noGrp="1"/>
          </p:cNvSpPr>
          <p:nvPr>
            <p:ph idx="1"/>
          </p:nvPr>
        </p:nvSpPr>
        <p:spPr/>
        <p:txBody>
          <a:bodyPr/>
          <a:lstStyle/>
          <a:p>
            <a:pPr marL="0" indent="0">
              <a:buNone/>
            </a:pPr>
            <a:r>
              <a:rPr lang="en-US" i="1" dirty="0"/>
              <a:t>Blessed are the meek, for they will inherit the earth.</a:t>
            </a:r>
            <a:endParaRPr lang="en-US" i="1" dirty="0"/>
          </a:p>
        </p:txBody>
      </p:sp>
    </p:spTree>
    <p:extLst>
      <p:ext uri="{BB962C8B-B14F-4D97-AF65-F5344CB8AC3E}">
        <p14:creationId xmlns:p14="http://schemas.microsoft.com/office/powerpoint/2010/main" val="313912286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dirty="0" smtClean="0"/>
              <a:t>WWJD</a:t>
            </a:r>
            <a:endParaRPr lang="en-US" sz="4400" dirty="0"/>
          </a:p>
        </p:txBody>
      </p:sp>
    </p:spTree>
    <p:extLst>
      <p:ext uri="{BB962C8B-B14F-4D97-AF65-F5344CB8AC3E}">
        <p14:creationId xmlns:p14="http://schemas.microsoft.com/office/powerpoint/2010/main" val="36547170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darth-vader-face.jpg"/>
          <p:cNvPicPr>
            <a:picLocks noGrp="1" noChangeAspect="1"/>
          </p:cNvPicPr>
          <p:nvPr>
            <p:ph idx="1"/>
          </p:nvPr>
        </p:nvPicPr>
        <p:blipFill>
          <a:blip r:embed="rId2">
            <a:extLst>
              <a:ext uri="{28A0092B-C50C-407E-A947-70E740481C1C}">
                <a14:useLocalDpi xmlns:a14="http://schemas.microsoft.com/office/drawing/2010/main" val="0"/>
              </a:ext>
            </a:extLst>
          </a:blip>
          <a:srcRect t="12500" b="12500"/>
          <a:stretch>
            <a:fillRect/>
          </a:stretch>
        </p:blipFill>
        <p:spPr>
          <a:xfrm>
            <a:off x="0" y="0"/>
            <a:ext cx="9144000" cy="5143500"/>
          </a:xfrm>
        </p:spPr>
      </p:pic>
    </p:spTree>
    <p:extLst>
      <p:ext uri="{BB962C8B-B14F-4D97-AF65-F5344CB8AC3E}">
        <p14:creationId xmlns:p14="http://schemas.microsoft.com/office/powerpoint/2010/main" val="2775356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WWJD</a:t>
            </a:r>
            <a:endParaRPr lang="en-US" dirty="0"/>
          </a:p>
        </p:txBody>
      </p:sp>
      <p:sp>
        <p:nvSpPr>
          <p:cNvPr id="3" name="Content Placeholder 2"/>
          <p:cNvSpPr>
            <a:spLocks noGrp="1"/>
          </p:cNvSpPr>
          <p:nvPr>
            <p:ph idx="1"/>
          </p:nvPr>
        </p:nvSpPr>
        <p:spPr/>
        <p:txBody>
          <a:bodyPr/>
          <a:lstStyle/>
          <a:p>
            <a:r>
              <a:rPr lang="en-US" dirty="0"/>
              <a:t>Sometimes he </a:t>
            </a:r>
            <a:r>
              <a:rPr lang="en-US" u="sng" dirty="0" smtClean="0"/>
              <a:t>rebuked</a:t>
            </a:r>
          </a:p>
        </p:txBody>
      </p:sp>
    </p:spTree>
    <p:extLst>
      <p:ext uri="{BB962C8B-B14F-4D97-AF65-F5344CB8AC3E}">
        <p14:creationId xmlns:p14="http://schemas.microsoft.com/office/powerpoint/2010/main" val="38336921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WWJD</a:t>
            </a:r>
            <a:endParaRPr lang="en-US" dirty="0"/>
          </a:p>
        </p:txBody>
      </p:sp>
      <p:sp>
        <p:nvSpPr>
          <p:cNvPr id="3" name="Content Placeholder 2"/>
          <p:cNvSpPr>
            <a:spLocks noGrp="1"/>
          </p:cNvSpPr>
          <p:nvPr>
            <p:ph idx="1"/>
          </p:nvPr>
        </p:nvSpPr>
        <p:spPr/>
        <p:txBody>
          <a:bodyPr/>
          <a:lstStyle/>
          <a:p>
            <a:r>
              <a:rPr lang="en-US" dirty="0"/>
              <a:t>Sometimes he </a:t>
            </a:r>
            <a:r>
              <a:rPr lang="en-US" u="sng" dirty="0" smtClean="0"/>
              <a:t>rebuked</a:t>
            </a:r>
          </a:p>
          <a:p>
            <a:r>
              <a:rPr lang="en-US" dirty="0"/>
              <a:t>Sometimes he </a:t>
            </a:r>
            <a:r>
              <a:rPr lang="en-US" u="sng" dirty="0" smtClean="0"/>
              <a:t>avoided</a:t>
            </a:r>
          </a:p>
        </p:txBody>
      </p:sp>
    </p:spTree>
    <p:extLst>
      <p:ext uri="{BB962C8B-B14F-4D97-AF65-F5344CB8AC3E}">
        <p14:creationId xmlns:p14="http://schemas.microsoft.com/office/powerpoint/2010/main" val="551417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WWJD</a:t>
            </a:r>
            <a:endParaRPr lang="en-US" dirty="0"/>
          </a:p>
        </p:txBody>
      </p:sp>
      <p:sp>
        <p:nvSpPr>
          <p:cNvPr id="3" name="Content Placeholder 2"/>
          <p:cNvSpPr>
            <a:spLocks noGrp="1"/>
          </p:cNvSpPr>
          <p:nvPr>
            <p:ph idx="1"/>
          </p:nvPr>
        </p:nvSpPr>
        <p:spPr/>
        <p:txBody>
          <a:bodyPr/>
          <a:lstStyle/>
          <a:p>
            <a:r>
              <a:rPr lang="en-US" dirty="0"/>
              <a:t>Sometimes he </a:t>
            </a:r>
            <a:r>
              <a:rPr lang="en-US" u="sng" dirty="0" smtClean="0"/>
              <a:t>rebuked</a:t>
            </a:r>
          </a:p>
          <a:p>
            <a:r>
              <a:rPr lang="en-US" dirty="0"/>
              <a:t>Sometimes he </a:t>
            </a:r>
            <a:r>
              <a:rPr lang="en-US" u="sng" dirty="0" smtClean="0"/>
              <a:t>avoided</a:t>
            </a:r>
          </a:p>
          <a:p>
            <a:r>
              <a:rPr lang="en-US" dirty="0"/>
              <a:t>Sometimes he </a:t>
            </a:r>
            <a:r>
              <a:rPr lang="en-US" u="sng" dirty="0"/>
              <a:t>endured</a:t>
            </a:r>
            <a:endParaRPr lang="en-US" dirty="0"/>
          </a:p>
        </p:txBody>
      </p:sp>
    </p:spTree>
    <p:extLst>
      <p:ext uri="{BB962C8B-B14F-4D97-AF65-F5344CB8AC3E}">
        <p14:creationId xmlns:p14="http://schemas.microsoft.com/office/powerpoint/2010/main" val="42654234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a:t>7.  Live for an audience of One. </a:t>
            </a:r>
            <a:endParaRPr lang="en-US" sz="4000" dirty="0"/>
          </a:p>
        </p:txBody>
      </p:sp>
    </p:spTree>
    <p:extLst>
      <p:ext uri="{BB962C8B-B14F-4D97-AF65-F5344CB8AC3E}">
        <p14:creationId xmlns:p14="http://schemas.microsoft.com/office/powerpoint/2010/main" val="40529467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1 Thessalonians  2:4</a:t>
            </a:r>
            <a:endParaRPr lang="en-US" dirty="0"/>
          </a:p>
        </p:txBody>
      </p:sp>
      <p:sp>
        <p:nvSpPr>
          <p:cNvPr id="3" name="Content Placeholder 2"/>
          <p:cNvSpPr>
            <a:spLocks noGrp="1"/>
          </p:cNvSpPr>
          <p:nvPr>
            <p:ph idx="1"/>
          </p:nvPr>
        </p:nvSpPr>
        <p:spPr/>
        <p:txBody>
          <a:bodyPr/>
          <a:lstStyle/>
          <a:p>
            <a:pPr marL="0" indent="0">
              <a:buNone/>
            </a:pPr>
            <a:r>
              <a:rPr lang="en-US" i="1" dirty="0"/>
              <a:t>We are not trying to please men but God, who tests our hearts</a:t>
            </a:r>
            <a:r>
              <a:rPr lang="en-US" i="1" dirty="0" smtClean="0"/>
              <a:t>.</a:t>
            </a:r>
          </a:p>
          <a:p>
            <a:pPr marL="0" indent="0">
              <a:buNone/>
            </a:pPr>
            <a:endParaRPr lang="en-US" dirty="0"/>
          </a:p>
        </p:txBody>
      </p:sp>
    </p:spTree>
    <p:extLst>
      <p:ext uri="{BB962C8B-B14F-4D97-AF65-F5344CB8AC3E}">
        <p14:creationId xmlns:p14="http://schemas.microsoft.com/office/powerpoint/2010/main" val="1247949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Joker.jpg"/>
          <p:cNvPicPr>
            <a:picLocks noGrp="1" noChangeAspect="1"/>
          </p:cNvPicPr>
          <p:nvPr>
            <p:ph idx="1"/>
          </p:nvPr>
        </p:nvPicPr>
        <p:blipFill>
          <a:blip r:embed="rId2">
            <a:extLst>
              <a:ext uri="{28A0092B-C50C-407E-A947-70E740481C1C}">
                <a14:useLocalDpi xmlns:a14="http://schemas.microsoft.com/office/drawing/2010/main" val="0"/>
              </a:ext>
            </a:extLst>
          </a:blip>
          <a:srcRect t="8912" b="8912"/>
          <a:stretch>
            <a:fillRect/>
          </a:stretch>
        </p:blipFill>
        <p:spPr>
          <a:xfrm>
            <a:off x="0" y="0"/>
            <a:ext cx="9144000" cy="5143500"/>
          </a:xfrm>
        </p:spPr>
      </p:pic>
    </p:spTree>
    <p:extLst>
      <p:ext uri="{BB962C8B-B14F-4D97-AF65-F5344CB8AC3E}">
        <p14:creationId xmlns:p14="http://schemas.microsoft.com/office/powerpoint/2010/main" val="22658846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unclesi.jpg"/>
          <p:cNvPicPr>
            <a:picLocks noGrp="1" noChangeAspect="1"/>
          </p:cNvPicPr>
          <p:nvPr>
            <p:ph idx="1"/>
          </p:nvPr>
        </p:nvPicPr>
        <p:blipFill>
          <a:blip r:embed="rId2">
            <a:extLst>
              <a:ext uri="{28A0092B-C50C-407E-A947-70E740481C1C}">
                <a14:useLocalDpi xmlns:a14="http://schemas.microsoft.com/office/drawing/2010/main" val="0"/>
              </a:ext>
            </a:extLst>
          </a:blip>
          <a:srcRect t="74" b="74"/>
          <a:stretch>
            <a:fillRect/>
          </a:stretch>
        </p:blipFill>
        <p:spPr>
          <a:xfrm>
            <a:off x="0" y="0"/>
            <a:ext cx="9144000" cy="5143500"/>
          </a:xfrm>
        </p:spPr>
      </p:pic>
    </p:spTree>
    <p:extLst>
      <p:ext uri="{BB962C8B-B14F-4D97-AF65-F5344CB8AC3E}">
        <p14:creationId xmlns:p14="http://schemas.microsoft.com/office/powerpoint/2010/main" val="3679521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wight.png"/>
          <p:cNvPicPr>
            <a:picLocks noGrp="1" noChangeAspect="1"/>
          </p:cNvPicPr>
          <p:nvPr>
            <p:ph idx="1"/>
          </p:nvPr>
        </p:nvPicPr>
        <p:blipFill>
          <a:blip r:embed="rId2">
            <a:extLst>
              <a:ext uri="{28A0092B-C50C-407E-A947-70E740481C1C}">
                <a14:useLocalDpi xmlns:a14="http://schemas.microsoft.com/office/drawing/2010/main" val="0"/>
              </a:ext>
            </a:extLst>
          </a:blip>
          <a:srcRect t="5000" b="5000"/>
          <a:stretch>
            <a:fillRect/>
          </a:stretch>
        </p:blipFill>
        <p:spPr>
          <a:xfrm>
            <a:off x="0" y="0"/>
            <a:ext cx="9144000" cy="5143500"/>
          </a:xfrm>
        </p:spPr>
      </p:pic>
    </p:spTree>
    <p:extLst>
      <p:ext uri="{BB962C8B-B14F-4D97-AF65-F5344CB8AC3E}">
        <p14:creationId xmlns:p14="http://schemas.microsoft.com/office/powerpoint/2010/main" val="16282623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umblr_mefalgBhuh1qz9qooo1_1280.jpg"/>
          <p:cNvPicPr>
            <a:picLocks noGrp="1" noChangeAspect="1"/>
          </p:cNvPicPr>
          <p:nvPr>
            <p:ph idx="1"/>
          </p:nvPr>
        </p:nvPicPr>
        <p:blipFill>
          <a:blip r:embed="rId2">
            <a:extLst>
              <a:ext uri="{28A0092B-C50C-407E-A947-70E740481C1C}">
                <a14:useLocalDpi xmlns:a14="http://schemas.microsoft.com/office/drawing/2010/main" val="0"/>
              </a:ext>
            </a:extLst>
          </a:blip>
          <a:srcRect t="7403" b="7403"/>
          <a:stretch>
            <a:fillRect/>
          </a:stretch>
        </p:blipFill>
        <p:spPr>
          <a:xfrm>
            <a:off x="0" y="0"/>
            <a:ext cx="9144000" cy="5143500"/>
          </a:xfrm>
        </p:spPr>
      </p:pic>
    </p:spTree>
    <p:extLst>
      <p:ext uri="{BB962C8B-B14F-4D97-AF65-F5344CB8AC3E}">
        <p14:creationId xmlns:p14="http://schemas.microsoft.com/office/powerpoint/2010/main" val="30786963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eety_and_sylvester_10.jpg"/>
          <p:cNvPicPr>
            <a:picLocks noGrp="1" noChangeAspect="1"/>
          </p:cNvPicPr>
          <p:nvPr>
            <p:ph idx="1"/>
          </p:nvPr>
        </p:nvPicPr>
        <p:blipFill>
          <a:blip r:embed="rId2">
            <a:extLst>
              <a:ext uri="{28A0092B-C50C-407E-A947-70E740481C1C}">
                <a14:useLocalDpi xmlns:a14="http://schemas.microsoft.com/office/drawing/2010/main" val="0"/>
              </a:ext>
            </a:extLst>
          </a:blip>
          <a:srcRect t="12500" b="12500"/>
          <a:stretch>
            <a:fillRect/>
          </a:stretch>
        </p:blipFill>
        <p:spPr>
          <a:xfrm>
            <a:off x="0" y="0"/>
            <a:ext cx="9144000" cy="5143500"/>
          </a:xfrm>
        </p:spPr>
      </p:pic>
    </p:spTree>
    <p:extLst>
      <p:ext uri="{BB962C8B-B14F-4D97-AF65-F5344CB8AC3E}">
        <p14:creationId xmlns:p14="http://schemas.microsoft.com/office/powerpoint/2010/main" val="21457586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Grinch_Cartoon_MI.jpg"/>
          <p:cNvPicPr>
            <a:picLocks noGrp="1" noChangeAspect="1"/>
          </p:cNvPicPr>
          <p:nvPr>
            <p:ph idx="1"/>
          </p:nvPr>
        </p:nvPicPr>
        <p:blipFill>
          <a:blip r:embed="rId2">
            <a:extLst>
              <a:ext uri="{28A0092B-C50C-407E-A947-70E740481C1C}">
                <a14:useLocalDpi xmlns:a14="http://schemas.microsoft.com/office/drawing/2010/main" val="0"/>
              </a:ext>
            </a:extLst>
          </a:blip>
          <a:srcRect t="13019" b="13019"/>
          <a:stretch>
            <a:fillRect/>
          </a:stretch>
        </p:blipFill>
        <p:spPr>
          <a:xfrm>
            <a:off x="0" y="0"/>
            <a:ext cx="9144000" cy="5143500"/>
          </a:xfrm>
        </p:spPr>
      </p:pic>
    </p:spTree>
    <p:extLst>
      <p:ext uri="{BB962C8B-B14F-4D97-AF65-F5344CB8AC3E}">
        <p14:creationId xmlns:p14="http://schemas.microsoft.com/office/powerpoint/2010/main" val="28286269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Bizness background.potx</Template>
  <TotalTime>88</TotalTime>
  <Words>344</Words>
  <Application>Microsoft Macintosh PowerPoint</Application>
  <PresentationFormat>On-screen Show (16:9)</PresentationFormat>
  <Paragraphs>56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Those Crazy Co-Workers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Crazy is not</vt:lpstr>
      <vt:lpstr>Crazy is not</vt:lpstr>
      <vt:lpstr>Crazy is not</vt:lpstr>
      <vt:lpstr>PowerPoint Presentation</vt:lpstr>
      <vt:lpstr>Crazy Is</vt:lpstr>
      <vt:lpstr>Crazy Is</vt:lpstr>
      <vt:lpstr>Proverbs 4:14-16</vt:lpstr>
      <vt:lpstr>What Causes Crazy?</vt:lpstr>
      <vt:lpstr>Hebrews 12:15</vt:lpstr>
      <vt:lpstr>How Do You Handle Crazy?</vt:lpstr>
      <vt:lpstr>How Do You Handle Crazy?</vt:lpstr>
      <vt:lpstr>Romans 12:18</vt:lpstr>
      <vt:lpstr>PowerPoint Presentation</vt:lpstr>
      <vt:lpstr>PowerPoint Presentation</vt:lpstr>
      <vt:lpstr>PowerPoint Presentation</vt:lpstr>
      <vt:lpstr>Proverbs 1:10</vt:lpstr>
      <vt:lpstr>Proverbs 26:4</vt:lpstr>
      <vt:lpstr>PowerPoint Presentation</vt:lpstr>
      <vt:lpstr>Matthew 5:5</vt:lpstr>
      <vt:lpstr>PowerPoint Presentation</vt:lpstr>
      <vt:lpstr>WWJD</vt:lpstr>
      <vt:lpstr>WWJD</vt:lpstr>
      <vt:lpstr>WWJD</vt:lpstr>
      <vt:lpstr>PowerPoint Presentation</vt:lpstr>
      <vt:lpstr>1 Thessalonians  2:4</vt:lpstr>
    </vt:vector>
  </TitlesOfParts>
  <Company>First Colony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Tiri Faraone</dc:creator>
  <cp:lastModifiedBy>Tiri Faraone</cp:lastModifiedBy>
  <cp:revision>8</cp:revision>
  <dcterms:created xsi:type="dcterms:W3CDTF">2013-04-05T14:25:52Z</dcterms:created>
  <dcterms:modified xsi:type="dcterms:W3CDTF">2013-04-19T15:30:13Z</dcterms:modified>
</cp:coreProperties>
</file>