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rmonSlidesHomeForC#580B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65"/>
            <a:ext cx="9144000" cy="51590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024" y="1389931"/>
            <a:ext cx="7320201" cy="337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96F7-AFB2-654D-8C5F-96541B585231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FD26-C1F7-6E46-94A4-F7CC60B3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Your Heart, Christ’s Home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Ronnie Norman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6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tock_000023768620_Lar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5" b="4017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3433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Ephesians 3</a:t>
            </a:r>
            <a:r>
              <a:rPr lang="en-US" i="1" dirty="0" smtClean="0"/>
              <a:t>:17-19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23" y="1389931"/>
            <a:ext cx="7657926" cy="337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And I pray that you, being rooted and established in love, </a:t>
            </a:r>
            <a:r>
              <a:rPr lang="en-US" b="1" i="1" dirty="0"/>
              <a:t>18 </a:t>
            </a:r>
            <a:r>
              <a:rPr lang="en-US" i="1" dirty="0"/>
              <a:t>may have power, together with all the Lord’s holy people, to grasp how wide and long and high </a:t>
            </a:r>
            <a:r>
              <a:rPr lang="en-US" i="1" dirty="0" smtClean="0"/>
              <a:t>and deep is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5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Ephesians 3</a:t>
            </a:r>
            <a:r>
              <a:rPr lang="en-US" i="1" dirty="0" smtClean="0"/>
              <a:t>:17-19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01" y="1389931"/>
            <a:ext cx="7630627" cy="337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love </a:t>
            </a:r>
            <a:r>
              <a:rPr lang="en-US" i="1" dirty="0"/>
              <a:t>of Christ, </a:t>
            </a:r>
            <a:r>
              <a:rPr lang="en-US" b="1" i="1" dirty="0"/>
              <a:t>19 </a:t>
            </a:r>
            <a:r>
              <a:rPr lang="en-US" i="1" dirty="0"/>
              <a:t>and to know this love that surpasses knowledge—that you may be filled to the measure of all the fullness of God.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0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24" y="1389931"/>
            <a:ext cx="7766776" cy="3377332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Greater awareness of God’s </a:t>
            </a:r>
            <a:r>
              <a:rPr lang="en-US" sz="4400" u="sng" dirty="0"/>
              <a:t>love</a:t>
            </a:r>
            <a:r>
              <a:rPr lang="en-US" sz="4400" dirty="0"/>
              <a:t> </a:t>
            </a:r>
            <a:r>
              <a:rPr lang="en-US" dirty="0"/>
              <a:t>that surpasses </a:t>
            </a:r>
            <a:r>
              <a:rPr lang="en-US" sz="4400" u="sng" dirty="0" smtClean="0"/>
              <a:t>knowledge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576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tans-Throne-Pano-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180"/>
          <a:stretch/>
        </p:blipFill>
        <p:spPr>
          <a:xfrm>
            <a:off x="0" y="41635"/>
            <a:ext cx="9144000" cy="5069335"/>
          </a:xfrm>
        </p:spPr>
      </p:pic>
    </p:spTree>
    <p:extLst>
      <p:ext uri="{BB962C8B-B14F-4D97-AF65-F5344CB8AC3E}">
        <p14:creationId xmlns:p14="http://schemas.microsoft.com/office/powerpoint/2010/main" val="370990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Ephesian 3:20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20 </a:t>
            </a:r>
            <a:r>
              <a:rPr lang="en-US" i="1" dirty="0"/>
              <a:t>Now to him who is able to do immeasurably more than all we ask or imagine, according to his power that is at work within us,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0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Anticipating </a:t>
            </a:r>
            <a:r>
              <a:rPr lang="en-US" sz="4400" u="sng" dirty="0"/>
              <a:t>immeasurably</a:t>
            </a:r>
            <a:r>
              <a:rPr lang="en-US" sz="4400" dirty="0"/>
              <a:t> </a:t>
            </a:r>
            <a:r>
              <a:rPr lang="en-US" sz="4400" u="sng" dirty="0"/>
              <a:t>more</a:t>
            </a:r>
            <a:r>
              <a:rPr lang="en-US" dirty="0"/>
              <a:t> that only God can provide. </a:t>
            </a:r>
          </a:p>
        </p:txBody>
      </p:sp>
    </p:spTree>
    <p:extLst>
      <p:ext uri="{BB962C8B-B14F-4D97-AF65-F5344CB8AC3E}">
        <p14:creationId xmlns:p14="http://schemas.microsoft.com/office/powerpoint/2010/main" val="356240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works-000024280640-vdi3ed-cro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6897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48081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Ephesians 3:21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21 </a:t>
            </a:r>
            <a:r>
              <a:rPr lang="en-US" i="1" dirty="0"/>
              <a:t>to him be glory in the church and in Christ Jesus throughout all generations, for ever and ever! Amen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/>
              <a:t>An eagerness for God’s glory to shine in the </a:t>
            </a:r>
            <a:r>
              <a:rPr lang="en-US" b="1" u="sng" dirty="0"/>
              <a:t>church</a:t>
            </a:r>
            <a:r>
              <a:rPr lang="en-US" dirty="0"/>
              <a:t>.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65" r="-22365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11226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mas-play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8841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8948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 spli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 b="8443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233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Ephesians 3:</a:t>
            </a:r>
            <a:r>
              <a:rPr lang="en-US" i="1" dirty="0" smtClean="0"/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“Christ </a:t>
            </a:r>
            <a:r>
              <a:rPr lang="en-US" i="1" dirty="0"/>
              <a:t>may dwell in your hearts through faith.”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“Christ </a:t>
            </a:r>
            <a:r>
              <a:rPr lang="en-US" i="1" dirty="0"/>
              <a:t>will make his home in your hearts as you trust in him.”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-heart-christ-home-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67" r="-25867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888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Christ At Home Means…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Ephesians 3:14</a:t>
            </a:r>
            <a:r>
              <a:rPr lang="en-US" i="1" dirty="0" smtClean="0"/>
              <a:t>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24" y="1389931"/>
            <a:ext cx="7574644" cy="337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14 </a:t>
            </a:r>
            <a:r>
              <a:rPr lang="en-US" i="1" dirty="0"/>
              <a:t>For this reason I kneel before the Father, </a:t>
            </a:r>
            <a:r>
              <a:rPr lang="en-US" b="1" i="1" dirty="0"/>
              <a:t>15 </a:t>
            </a:r>
            <a:r>
              <a:rPr lang="en-US" i="1" dirty="0"/>
              <a:t>from whom every family in heaven and on earth derives its name. </a:t>
            </a:r>
            <a:r>
              <a:rPr lang="en-US" b="1" i="1" dirty="0"/>
              <a:t>16 </a:t>
            </a:r>
            <a:r>
              <a:rPr lang="en-US" i="1" dirty="0"/>
              <a:t>I pray that out of his glorious riches he may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Ephesians 3:14</a:t>
            </a:r>
            <a:r>
              <a:rPr lang="en-US" i="1" dirty="0" smtClean="0"/>
              <a:t>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24" y="1389931"/>
            <a:ext cx="7574644" cy="337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strengthen </a:t>
            </a:r>
            <a:r>
              <a:rPr lang="en-US" i="1" dirty="0"/>
              <a:t>you with power through his Spirit in your inner being </a:t>
            </a:r>
            <a:r>
              <a:rPr lang="en-US" i="1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6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Holy Spirit strength in your </a:t>
            </a:r>
            <a:r>
              <a:rPr lang="en-US" sz="4400" b="1" u="sng" dirty="0"/>
              <a:t>inner being</a:t>
            </a:r>
            <a:endParaRPr lang="en-US" sz="4400" b="1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04523"/>
      </p:ext>
    </p:extLst>
  </p:cSld>
  <p:clrMapOvr>
    <a:masterClrMapping/>
  </p:clrMapOvr>
</p:sld>
</file>

<file path=ppt/theme/theme1.xml><?xml version="1.0" encoding="utf-8"?>
<a:theme xmlns:a="http://schemas.openxmlformats.org/drawingml/2006/main" name="SERM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SERMON.potx</Template>
  <TotalTime>121</TotalTime>
  <Words>145</Words>
  <Application>Microsoft Macintosh PowerPoint</Application>
  <PresentationFormat>On-screen Show (16:9)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SERMON</vt:lpstr>
      <vt:lpstr>Your Heart, Christ’s Home </vt:lpstr>
      <vt:lpstr>PowerPoint Presentation</vt:lpstr>
      <vt:lpstr>PowerPoint Presentation</vt:lpstr>
      <vt:lpstr>Ephesians 3:17</vt:lpstr>
      <vt:lpstr>PowerPoint Presentation</vt:lpstr>
      <vt:lpstr>Making Christ At Home Means…</vt:lpstr>
      <vt:lpstr>Ephesians 3:14-16</vt:lpstr>
      <vt:lpstr>Ephesians 3:14-16</vt:lpstr>
      <vt:lpstr>PowerPoint Presentation</vt:lpstr>
      <vt:lpstr>PowerPoint Presentation</vt:lpstr>
      <vt:lpstr>Ephesians 3:17-19</vt:lpstr>
      <vt:lpstr>Ephesians 3:17-19</vt:lpstr>
      <vt:lpstr>PowerPoint Presentation</vt:lpstr>
      <vt:lpstr>PowerPoint Presentation</vt:lpstr>
      <vt:lpstr>Ephesian 3:20</vt:lpstr>
      <vt:lpstr>PowerPoint Presentation</vt:lpstr>
      <vt:lpstr>PowerPoint Presentation</vt:lpstr>
      <vt:lpstr>Ephesians 3:21</vt:lpstr>
      <vt:lpstr>PowerPoint Presentation</vt:lpstr>
      <vt:lpstr>PowerPoint Presentation</vt:lpstr>
    </vt:vector>
  </TitlesOfParts>
  <Company>First Colony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Tiri Faraone</dc:creator>
  <cp:lastModifiedBy>Tiri Faraone</cp:lastModifiedBy>
  <cp:revision>7</cp:revision>
  <dcterms:created xsi:type="dcterms:W3CDTF">2015-09-04T14:36:31Z</dcterms:created>
  <dcterms:modified xsi:type="dcterms:W3CDTF">2015-12-17T23:44:06Z</dcterms:modified>
</cp:coreProperties>
</file>